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ink/ink3.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4.xml" ContentType="application/inkml+xml"/>
  <Override PartName="/ppt/notesSlides/notesSlide6.xml" ContentType="application/vnd.openxmlformats-officedocument.presentationml.notesSlide+xml"/>
  <Override PartName="/ppt/ink/ink5.xml" ContentType="application/inkml+xml"/>
  <Override PartName="/ppt/notesSlides/notesSlide7.xml" ContentType="application/vnd.openxmlformats-officedocument.presentationml.notesSlide+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700"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6858000" type="screen4x3"/>
  <p:notesSz cx="6858000" cy="9144000"/>
  <p:embeddedFontLst>
    <p:embeddedFont>
      <p:font typeface="Calibri" panose="020F0502020204030204" pitchFamily="34" charset="0"/>
      <p:regular r:id="rId22"/>
      <p:bold r:id="rId23"/>
      <p:italic r:id="rId24"/>
      <p:boldItalic r:id="rId25"/>
    </p:embeddedFont>
    <p:embeddedFont>
      <p:font typeface="Edwardian Script ITC" panose="030303020407070D0804" pitchFamily="66" charset="0"/>
      <p:regular r:id="rId26"/>
    </p:embeddedFont>
    <p:embeddedFont>
      <p:font typeface="Candara" panose="020E0502030303020204" pitchFamily="34" charset="0"/>
      <p:regular r:id="rId27"/>
      <p:bold r:id="rId28"/>
      <p:italic r:id="rId29"/>
      <p:boldItalic r:id="rId30"/>
    </p:embeddedFont>
    <p:embeddedFont>
      <p:font typeface="Aharoni" panose="02010803020104030203" pitchFamily="2" charset="-79"/>
      <p:bold r:id="rId31"/>
    </p:embeddedFont>
    <p:embeddedFont>
      <p:font typeface="Arial Black" panose="020B0A04020102020204" pitchFamily="34" charset="0"/>
      <p:bold r:id="rId32"/>
    </p:embeddedFont>
    <p:embeddedFont>
      <p:font typeface="Freestyle Script" panose="030804020302050B0404" pitchFamily="66"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622" autoAdjust="0"/>
  </p:normalViewPr>
  <p:slideViewPr>
    <p:cSldViewPr>
      <p:cViewPr>
        <p:scale>
          <a:sx n="60" d="100"/>
          <a:sy n="60" d="100"/>
        </p:scale>
        <p:origin x="-164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6-26T23:28:17.895"/>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50,'0'0,"0"0,0 0,44-43,0 43,-44 0,44 0,-1 0,1 0,-44 0,44 0,-44 0,0 0,44 0,-1 0,-43 0,0 0,44 0,-44 0,44 0,-44 0,44 0,-44 0,44 0,-44 0,43 0,-43 0,0 0,44 0,-44 0,44 0,-44 0,44 0,0 0,-44 43,87-43,-87 0,0 0,44 0,0 0,-44 0,44 0,-44 0,0 0,43 0,1 0,0 0,-44 0,88 0,-88 0,43 0,-43 0,88 0,-88 0,44 0,0 0,-44 0,0 0,43 0,1 0,-44 0,0 0,44 0,-44 0,0 0,44 0,-44 0,43 0,1 0,0 0,0 0,-44 0,44 0,-44 0,43 0,-43 0,44 0,-44 0,44 0,-44 0,44 0,0 0,-44 0,43 0,1 0,-44 0,44 0,-44 0,88 0,-88 0,43 0,-43 0,44 0,0 0,-44 44,44-44,-44 0,0 0,44 0,87 0,-87 0,43 0,45 0,-89 0,-43 0,44 0,88 0,-89 0,-43 0,88 0,-88 0,44 0,-44 0,44 0,-1 0,-43 0,88 0,-44 0,0 0,-44 0,87 0,-87 0,44 0,44 0,-88 0,43 0,1 0,0 0,0 0,43 0,1 0,-44 0,-1 0,-43 0,88 0,-88 0,44 0,43 0,-43 44,0-44,-44 0,44 0,-44 0,44 0,87 0,-43 0,-1 0,176 0,-175 0,-45 0,132 0,-131 44,0-44,0 0,0 0,-1 0,-43 0,44 0,88 44,-89-44,45 0,-44 0,-44 0,44 0,-1 0,45 0,-44 0,0 0,-1 0,1 0,0 0,87 0,-87 0,44 0,-45 0,1 0,-44 0,44 0,0 0,0 0,-44 0,87 0,-87 0,88 0,-44 0,-1 0,1 0,-44 0,44 0,-44 0,44 0,-44 0,44 0,-44 0,43 0,-43 0,44 0,-44 0,44 0,0 0,-44 0,131 0,-87 0,44 0,-45 0,45 0,-44 0,-44 0,43 0,1 0,0 0,0 0,0 0,-44 0,43 0,-43 0,44 0,-44 0,44 0,-44 0,88 0,-88 0,43 0,45 0,-44 0,-44 0,44 0,-44 0,43 0,1 0,-44 0,44 0,-44 0,44 0,0 0,-1 0,-43 0,44 0,0 0,-44 0,44 0,-44 0,44 0,-1 0,-43 0,44 0,-44 0,0 0,44 0,-44 0,44 0,-44 0,43 0,1 0,-44 0,0 0,88 0,-88 0,44 0,-1 0,-43 0,44 0,-44 0,44 0,0 0,-44 0,44 0,-44 0,43 0,1-44,-44 44,0 0,44 0,0 0,0 0,-44-44,87 44,-87 0,44 0,0 0,0 0,-44 0,0 0,43 0,1 0,-44 0,0 0,44 0,-44 0,0 0,44 0,0 0,-1 0,1 0,0 0,-44 0,0 0,44 0,-44 0,43 0,-43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6-26T23:28:49.497"/>
    </inkml:context>
    <inkml:brush xml:id="br0">
      <inkml:brushProperty name="width" value="0.33333" units="cm"/>
      <inkml:brushProperty name="height" value="0.66667" units="cm"/>
      <inkml:brushProperty name="color" value="#FFFF00"/>
      <inkml:brushProperty name="tip" value="rectangle"/>
      <inkml:brushProperty name="rasterOp" value="maskPen"/>
      <inkml:brushProperty name="fitToCurve" value="1"/>
    </inkml:brush>
  </inkml:definitions>
  <inkml:trace contextRef="#ctx0" brushRef="#br0">0 54,'0'0,"0"0,0 0,13-47,0 47,-13 0,14 0,-1 0,0 0,-13 0,13 0,-13 0,0 0,14 0,-1 0,-13 0,0 0,13 0,-13 0,13 0,-13 0,14 0,-14 0,13 0,-13 0,13 0,-13 0,0 0,13 0,-13 0,13 0,-13 0,14 0,-1 0,-13 47,26-47,-26 0,0 0,14 0,-1 0,-13 0,13 0,-13 0,0 0,13 0,0 0,1 0,-14 0,26 0,-26 0,13 0,-13 0,27 0,-27 0,13 0,0 0,-13 0,0 0,13 0,1 0,-14 0,0 0,13 0,-13 0,0 0,13 0,-13 0,13 0,1 0,-1 0,0 0,-13 0,13 0,-13 0,14 0,-14 0,13 0,-13 0,13 0,-13 0,13 0,0 0,-13 0,14 0,-1 0,-13 0,13 0,-13 0,27 0,-27 0,13 0,-13 0,13 0,0 0,-13 47,13-47,-13 0,0 0,14 0,25 0,-25 0,12 0,14 0,-27 0,-13 0,13 0,27 0,-27 0,-13 0,26 0,-26 0,14 0,-14 0,13 0,0 0,-13 0,27 0,-14 0,0 0,-13 0,27 0,-27 0,13 0,13 0,-26 0,13 0,1 0,-1 0,0 0,14 0,-1 0,-13 0,0 0,-13 0,27 0,-27 0,13 0,14 0,-14 47,0-47,-13 0,13 0,-13 0,13 0,27 0,-13 0,-1 0,53 0,-52 0,-14 0,40 0,-40 47,0-47,1 0,-1 0,0 0,-13 0,13 0,27 47,-27-47,14 0,-14 0,-13 0,13 0,0 0,14 0,-14 0,0 0,0 0,1 0,-1 0,27 0,-27 0,13 0,-12 0,-1 0,-13 0,13 0,0 0,0 0,-13 0,27 0,-27 0,26 0,-12 0,-1 0,0 0,-13 0,13 0,-13 0,13 0,-13 0,14 0,-14 0,13 0,-13 0,13 0,-13 0,13 0,1 0,-14 0,39 0,-26 0,14 0,-14 0,14 0,-14 0,-13 0,13 0,0 0,0 0,1 0,-1 0,-13 0,13 0,-13 0,13 0,-13 0,14 0,-14 0,26 0,-26 0,13 0,14 0,-14 0,-13 0,13 0,-13 0,13 0,1 0,-14 0,13 0,-13 0,13 0,0 0,1 0,-14 0,13 0,0 0,-13 0,13 0,-13 0,13 0,1 0,-14 0,13 0,-13 0,0 0,13 0,-13 0,13 0,-13 0,14 0,-1 0,-13 0,0 0,26 0,-26 0,13 0,1 0,-14 0,13 0,-13 0,13 0,0 0,-13 0,14 0,-14 0,13 0,0-47,-13 47,0 0,13 0,1 0,-1 0,-13-47,26 47,-26 0,13 0,1 0,-1 0,-13 0,0 0,13 0,0 0,-13 0,0 0,14 0,-14 0,0 0,13 0,0 0,0 0,0 0,1 0,-14 0,0 0,13 0,-13 0,13 0,-13 0</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6-26T23:30:32.110"/>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48,'44'0,"-44"0,44 0,43 0,-43 0,-44 0,87 0,-87 0,44 0,0 0,-44 0,0 0,88 0,-88 0,0 0,43 0,1 0,0 0,-44 0,0 0,88 0,-88 0,43 0,-43 0,0 0,44 0,-44 0,44 0,-44 0,44 0,-44 0,44 0,-44 0,0 0,43 0,-43 0,44 0,0 0,-44 0,44 0,-44 0,0 0,44 0,-44 0,43 0,-43 0,0 0,44 0,0 0,-44 0,0 0,44 0,-44 0,44 0,-44 0,43 0,-43 0,0 0,44 0,-44 0,44 0,-44 0,44 0,-44-44,43 44,-43 0,44 0,-44 0,44 0,-44 0,0 0,44 0,-44 0,44 0,-44 0,43 0,-43 0,0 0,44 0,-44 0,44 0,-44 0,0 0,44 0,-44 0,44 0,-44 0,0 0,43 0,-43 0,0 0,44 0,0 0,-44 0,0 0,44 0,-44 0,0 0,44 0,-44 0,0 0,43 0,-43 0,44 0,-44 0,0 0,44 0,0 0,-44 0,0 0,44 0,-44 0,0 0,43 0,-43 0,44 0,-44 0,0 0,0 0,44 0</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6-26T23:30:58.809"/>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0 132,'76'0,"-76"0,77 0,76 0,-76 0,-77 0,153 0,-153 0,77 0,0 0,-77 0,0 0,153 0,-153 0,0 0,76 0,1 0,0 0,-77 0,0 0,153 0,-153 0,76 0,-76 0,0 0,77 0,-77 0,77 0,-77 0,76 0,-76 0,77 0,-77 0,0 0,77 0,-77 0,76 0,1 0,-77 0,77 0,-77 0,0 0,76 0,-76 0,77 0,-77 0,0 0,76 0,1 0,-77 0,0 0,77 0,-77 0,76 0,-76 0,77 0,-77 0,0 0,76 0,-76 0,77 0,-77 0,77 0,-77-120,76 120,-76 0,77 0,-77 0,77 0,-77 0,0 0,76 0,-76 0,77 0,-77 0,77 0,-77 0,0 0,76 0,-76 0,77 0,-77 0,0 0,76 0,-76 0,77 0,-77 0,0 0,77 0,-77 0,0 0,76 0,1 0,-77 0,0 0,76 0,-76 0,0 0,77 0,-77 0,0 0,77 0,-77 0,76 0,-76 0,0 0,77 0,0 0,-77 0,0 0,76 0,-76 0,0 0,77 0,-77 0,77 0,-77 0,0 0,0 0,76 0</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6-26T23:31:25.616"/>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0 131,'91'0,"-91"0,91 0,92 0,-92 0,-91 0,182 0,-182 0,92 0,-1 0,-91 0,0 0,182 0,-182 0,0 0,92 0,-1 0,0 0,-91 0,0 0,182 0,-182 0,92 0,-92 0,0 0,91 0,-91 0,91 0,-91 0,91 0,-91 0,92 0,-92 0,0 0,91 0,-91 0,91 0,0 0,-91 0,92 0,-92 0,0 0,91 0,-91 0,91 0,-91 0,0 0,91 0,0 0,-91 0,0 0,92 0,-92 0,91 0,-91 0,91 0,-91 0,0 0,91 0,-91 0,92 0,-92 0,91 0,-91-119,91 119,-91 0,91 0,-91 0,91 0,-91 0,0 0,92 0,-92 0,91 0,-91 0,91 0,-91 0,0 0,91 0,-91 0,92 0,-92 0,0 0,91 0,-91 0,91 0,-91 0,0 0,91 0,-91 0,0 0,91 0,1 0,-92 0,0 0,91 0,-91 0,0 0,91 0,-91 0,0 0,91 0,-91 0,92 0,-92 0,0 0,91 0,0 0,-91 0,0 0,91 0,-91 0,0 0,92 0,-92 0,91 0,-91 0,0 0,0 0,91 0</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6-26T23:31:46.338"/>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0 138,'149'0,"-149"0,150 0,149 0,-149 0,-150 0,299 0,-299 0,150 0,0 0,-150 0,0 0,299 0,-299 0,0 0,150 0,-1 0,1 0,-150 0,0 0,298 0,-298 0,150 0,-150 0,0 0,149 0,-149 0,150 0,-150 0,150 0,-150 0,149 0,-149 0,0 0,150 0,-150 0,150 0,-1 0,-149 0,150 0,-150 0,0 0,150 0,-150 0,149 0,-149 0,0 0,150 0,0 0,-150 0,0 0,149 0,-149 0,150 0,-150 0,149 0,-149 0,0 0,150 0,-150 0,150 0,-150 0,149 0,-149-126,150 126,-150 0,150 0,-150 0,149 0,-149 0,0 0,150 0,-150 0,150 0,-150 0,149 0,-149 0,0 0,150 0,-150 0,150 0,-150 0,0 0,148 0,-148 0,150 0,-150 0,0 0,150 0,-150 0,0 0,149 0,1 0,-150 0,0 0,149 0,-149 0,0 0,150 0,-150 0,0 0,150 0,-150 0,149 0,-149 0,0 0,150 0,0 0,-150 0,0 0,149 0,-149 0,0 0,150 0,-150 0,150 0,-150 0,0 0,0 0,149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30A495-F6E7-4369-98DC-98536091D630}" type="datetimeFigureOut">
              <a:rPr lang="en-US" smtClean="0"/>
              <a:t>6/27/2014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91BFDA-3154-4DCA-A4E1-3C358609D39E}" type="slidenum">
              <a:rPr lang="en-US" smtClean="0"/>
              <a:t>‹#›</a:t>
            </a:fld>
            <a:endParaRPr lang="en-US"/>
          </a:p>
        </p:txBody>
      </p:sp>
    </p:spTree>
    <p:extLst>
      <p:ext uri="{BB962C8B-B14F-4D97-AF65-F5344CB8AC3E}">
        <p14:creationId xmlns:p14="http://schemas.microsoft.com/office/powerpoint/2010/main" val="3627846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91BFDA-3154-4DCA-A4E1-3C358609D39E}" type="slidenum">
              <a:rPr lang="en-US" smtClean="0"/>
              <a:t>4</a:t>
            </a:fld>
            <a:endParaRPr lang="en-US"/>
          </a:p>
        </p:txBody>
      </p:sp>
    </p:spTree>
    <p:extLst>
      <p:ext uri="{BB962C8B-B14F-4D97-AF65-F5344CB8AC3E}">
        <p14:creationId xmlns:p14="http://schemas.microsoft.com/office/powerpoint/2010/main" val="1757484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91BFDA-3154-4DCA-A4E1-3C358609D39E}" type="slidenum">
              <a:rPr lang="en-US" smtClean="0"/>
              <a:t>7</a:t>
            </a:fld>
            <a:endParaRPr lang="en-US"/>
          </a:p>
        </p:txBody>
      </p:sp>
    </p:spTree>
    <p:extLst>
      <p:ext uri="{BB962C8B-B14F-4D97-AF65-F5344CB8AC3E}">
        <p14:creationId xmlns:p14="http://schemas.microsoft.com/office/powerpoint/2010/main" val="1581326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91BFDA-3154-4DCA-A4E1-3C358609D39E}" type="slidenum">
              <a:rPr lang="en-US" smtClean="0"/>
              <a:t>10</a:t>
            </a:fld>
            <a:endParaRPr lang="en-US"/>
          </a:p>
        </p:txBody>
      </p:sp>
    </p:spTree>
    <p:extLst>
      <p:ext uri="{BB962C8B-B14F-4D97-AF65-F5344CB8AC3E}">
        <p14:creationId xmlns:p14="http://schemas.microsoft.com/office/powerpoint/2010/main" val="1309156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91BFDA-3154-4DCA-A4E1-3C358609D39E}" type="slidenum">
              <a:rPr lang="en-US" smtClean="0"/>
              <a:t>11</a:t>
            </a:fld>
            <a:endParaRPr lang="en-US"/>
          </a:p>
        </p:txBody>
      </p:sp>
    </p:spTree>
    <p:extLst>
      <p:ext uri="{BB962C8B-B14F-4D97-AF65-F5344CB8AC3E}">
        <p14:creationId xmlns:p14="http://schemas.microsoft.com/office/powerpoint/2010/main" val="2595691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91BFDA-3154-4DCA-A4E1-3C358609D39E}" type="slidenum">
              <a:rPr lang="en-US" smtClean="0"/>
              <a:t>13</a:t>
            </a:fld>
            <a:endParaRPr lang="en-US"/>
          </a:p>
        </p:txBody>
      </p:sp>
    </p:spTree>
    <p:extLst>
      <p:ext uri="{BB962C8B-B14F-4D97-AF65-F5344CB8AC3E}">
        <p14:creationId xmlns:p14="http://schemas.microsoft.com/office/powerpoint/2010/main" val="1997698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91BFDA-3154-4DCA-A4E1-3C358609D39E}" type="slidenum">
              <a:rPr lang="en-US" smtClean="0"/>
              <a:t>16</a:t>
            </a:fld>
            <a:endParaRPr lang="en-US"/>
          </a:p>
        </p:txBody>
      </p:sp>
    </p:spTree>
    <p:extLst>
      <p:ext uri="{BB962C8B-B14F-4D97-AF65-F5344CB8AC3E}">
        <p14:creationId xmlns:p14="http://schemas.microsoft.com/office/powerpoint/2010/main" val="3452173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91BFDA-3154-4DCA-A4E1-3C358609D39E}" type="slidenum">
              <a:rPr lang="en-US" smtClean="0"/>
              <a:t>17</a:t>
            </a:fld>
            <a:endParaRPr lang="en-US"/>
          </a:p>
        </p:txBody>
      </p:sp>
    </p:spTree>
    <p:extLst>
      <p:ext uri="{BB962C8B-B14F-4D97-AF65-F5344CB8AC3E}">
        <p14:creationId xmlns:p14="http://schemas.microsoft.com/office/powerpoint/2010/main" val="929481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51FCA9-ECD2-4424-976E-40D59AA983B9}" type="datetimeFigureOut">
              <a:rPr lang="en-US" smtClean="0"/>
              <a:t>6/27/2014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F63A0-A78E-4595-8A14-30032BB3D2F6}" type="slidenum">
              <a:rPr lang="en-US" smtClean="0"/>
              <a:t>‹#›</a:t>
            </a:fld>
            <a:endParaRPr lang="en-US"/>
          </a:p>
        </p:txBody>
      </p:sp>
    </p:spTree>
    <p:extLst>
      <p:ext uri="{BB962C8B-B14F-4D97-AF65-F5344CB8AC3E}">
        <p14:creationId xmlns:p14="http://schemas.microsoft.com/office/powerpoint/2010/main" val="4023602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51FCA9-ECD2-4424-976E-40D59AA983B9}" type="datetimeFigureOut">
              <a:rPr lang="en-US" smtClean="0"/>
              <a:t>6/27/2014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F63A0-A78E-4595-8A14-30032BB3D2F6}" type="slidenum">
              <a:rPr lang="en-US" smtClean="0"/>
              <a:t>‹#›</a:t>
            </a:fld>
            <a:endParaRPr lang="en-US"/>
          </a:p>
        </p:txBody>
      </p:sp>
    </p:spTree>
    <p:extLst>
      <p:ext uri="{BB962C8B-B14F-4D97-AF65-F5344CB8AC3E}">
        <p14:creationId xmlns:p14="http://schemas.microsoft.com/office/powerpoint/2010/main" val="1579457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51FCA9-ECD2-4424-976E-40D59AA983B9}" type="datetimeFigureOut">
              <a:rPr lang="en-US" smtClean="0"/>
              <a:t>6/27/2014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F63A0-A78E-4595-8A14-30032BB3D2F6}" type="slidenum">
              <a:rPr lang="en-US" smtClean="0"/>
              <a:t>‹#›</a:t>
            </a:fld>
            <a:endParaRPr lang="en-US"/>
          </a:p>
        </p:txBody>
      </p:sp>
    </p:spTree>
    <p:extLst>
      <p:ext uri="{BB962C8B-B14F-4D97-AF65-F5344CB8AC3E}">
        <p14:creationId xmlns:p14="http://schemas.microsoft.com/office/powerpoint/2010/main" val="4237397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6600">
                <a:latin typeface="Edwardian Script ITC" pitchFamily="66"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6633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51FCA9-ECD2-4424-976E-40D59AA983B9}" type="datetimeFigureOut">
              <a:rPr lang="en-US" smtClean="0"/>
              <a:t>6/27/2014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F63A0-A78E-4595-8A14-30032BB3D2F6}" type="slidenum">
              <a:rPr lang="en-US" smtClean="0"/>
              <a:t>‹#›</a:t>
            </a:fld>
            <a:endParaRPr lang="en-US"/>
          </a:p>
        </p:txBody>
      </p:sp>
    </p:spTree>
    <p:extLst>
      <p:ext uri="{BB962C8B-B14F-4D97-AF65-F5344CB8AC3E}">
        <p14:creationId xmlns:p14="http://schemas.microsoft.com/office/powerpoint/2010/main" val="35158917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0"/>
            <a:ext cx="80772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51FCA9-ECD2-4424-976E-40D59AA983B9}" type="datetimeFigureOut">
              <a:rPr lang="en-US" smtClean="0"/>
              <a:t>6/27/2014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F63A0-A78E-4595-8A14-30032BB3D2F6}" type="slidenum">
              <a:rPr lang="en-US" smtClean="0"/>
              <a:t>‹#›</a:t>
            </a:fld>
            <a:endParaRPr lang="en-US"/>
          </a:p>
        </p:txBody>
      </p:sp>
    </p:spTree>
    <p:extLst>
      <p:ext uri="{BB962C8B-B14F-4D97-AF65-F5344CB8AC3E}">
        <p14:creationId xmlns:p14="http://schemas.microsoft.com/office/powerpoint/2010/main" val="203507289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Freestyle Script" pitchFamily="66" charset="0"/>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6633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51FCA9-ECD2-4424-976E-40D59AA983B9}" type="datetimeFigureOut">
              <a:rPr lang="en-US" smtClean="0"/>
              <a:t>6/27/2014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F63A0-A78E-4595-8A14-30032BB3D2F6}" type="slidenum">
              <a:rPr lang="en-US" smtClean="0"/>
              <a:t>‹#›</a:t>
            </a:fld>
            <a:endParaRPr lang="en-US"/>
          </a:p>
        </p:txBody>
      </p:sp>
    </p:spTree>
    <p:extLst>
      <p:ext uri="{BB962C8B-B14F-4D97-AF65-F5344CB8AC3E}">
        <p14:creationId xmlns:p14="http://schemas.microsoft.com/office/powerpoint/2010/main" val="90828235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153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51FCA9-ECD2-4424-976E-40D59AA983B9}" type="datetimeFigureOut">
              <a:rPr lang="en-US" smtClean="0"/>
              <a:t>6/27/2014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F63A0-A78E-4595-8A14-30032BB3D2F6}" type="slidenum">
              <a:rPr lang="en-US" smtClean="0"/>
              <a:t>‹#›</a:t>
            </a:fld>
            <a:endParaRPr lang="en-US"/>
          </a:p>
        </p:txBody>
      </p:sp>
    </p:spTree>
    <p:extLst>
      <p:ext uri="{BB962C8B-B14F-4D97-AF65-F5344CB8AC3E}">
        <p14:creationId xmlns:p14="http://schemas.microsoft.com/office/powerpoint/2010/main" val="2139865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974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74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51FCA9-ECD2-4424-976E-40D59AA983B9}" type="datetimeFigureOut">
              <a:rPr lang="en-US" smtClean="0"/>
              <a:t>6/27/2014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CF63A0-A78E-4595-8A14-30032BB3D2F6}" type="slidenum">
              <a:rPr lang="en-US" smtClean="0"/>
              <a:t>‹#›</a:t>
            </a:fld>
            <a:endParaRPr lang="en-US"/>
          </a:p>
        </p:txBody>
      </p:sp>
    </p:spTree>
    <p:extLst>
      <p:ext uri="{BB962C8B-B14F-4D97-AF65-F5344CB8AC3E}">
        <p14:creationId xmlns:p14="http://schemas.microsoft.com/office/powerpoint/2010/main" val="794788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51FCA9-ECD2-4424-976E-40D59AA983B9}" type="datetimeFigureOut">
              <a:rPr lang="en-US" smtClean="0"/>
              <a:t>6/27/2014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CF63A0-A78E-4595-8A14-30032BB3D2F6}" type="slidenum">
              <a:rPr lang="en-US" smtClean="0"/>
              <a:t>‹#›</a:t>
            </a:fld>
            <a:endParaRPr lang="en-US"/>
          </a:p>
        </p:txBody>
      </p:sp>
    </p:spTree>
    <p:extLst>
      <p:ext uri="{BB962C8B-B14F-4D97-AF65-F5344CB8AC3E}">
        <p14:creationId xmlns:p14="http://schemas.microsoft.com/office/powerpoint/2010/main" val="4036385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51FCA9-ECD2-4424-976E-40D59AA983B9}" type="datetimeFigureOut">
              <a:rPr lang="en-US" smtClean="0"/>
              <a:t>6/27/2014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CF63A0-A78E-4595-8A14-30032BB3D2F6}" type="slidenum">
              <a:rPr lang="en-US" smtClean="0"/>
              <a:t>‹#›</a:t>
            </a:fld>
            <a:endParaRPr lang="en-US"/>
          </a:p>
        </p:txBody>
      </p:sp>
    </p:spTree>
    <p:extLst>
      <p:ext uri="{BB962C8B-B14F-4D97-AF65-F5344CB8AC3E}">
        <p14:creationId xmlns:p14="http://schemas.microsoft.com/office/powerpoint/2010/main" val="3267950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28559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1435100"/>
            <a:ext cx="28559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51FCA9-ECD2-4424-976E-40D59AA983B9}" type="datetimeFigureOut">
              <a:rPr lang="en-US" smtClean="0"/>
              <a:t>6/27/2014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F63A0-A78E-4595-8A14-30032BB3D2F6}" type="slidenum">
              <a:rPr lang="en-US" smtClean="0"/>
              <a:t>‹#›</a:t>
            </a:fld>
            <a:endParaRPr lang="en-US"/>
          </a:p>
        </p:txBody>
      </p:sp>
    </p:spTree>
    <p:extLst>
      <p:ext uri="{BB962C8B-B14F-4D97-AF65-F5344CB8AC3E}">
        <p14:creationId xmlns:p14="http://schemas.microsoft.com/office/powerpoint/2010/main" val="3919634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51FCA9-ECD2-4424-976E-40D59AA983B9}" type="datetimeFigureOut">
              <a:rPr lang="en-US" smtClean="0"/>
              <a:t>6/27/2014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F63A0-A78E-4595-8A14-30032BB3D2F6}" type="slidenum">
              <a:rPr lang="en-US" smtClean="0"/>
              <a:t>‹#›</a:t>
            </a:fld>
            <a:endParaRPr lang="en-US"/>
          </a:p>
        </p:txBody>
      </p:sp>
    </p:spTree>
    <p:extLst>
      <p:ext uri="{BB962C8B-B14F-4D97-AF65-F5344CB8AC3E}">
        <p14:creationId xmlns:p14="http://schemas.microsoft.com/office/powerpoint/2010/main" val="1834788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903912"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761999"/>
            <a:ext cx="5903912" cy="3965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9039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51FCA9-ECD2-4424-976E-40D59AA983B9}" type="datetimeFigureOut">
              <a:rPr lang="en-US" smtClean="0"/>
              <a:t>6/27/2014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F63A0-A78E-4595-8A14-30032BB3D2F6}" type="slidenum">
              <a:rPr lang="en-US" smtClean="0"/>
              <a:t>‹#›</a:t>
            </a:fld>
            <a:endParaRPr lang="en-US"/>
          </a:p>
        </p:txBody>
      </p:sp>
    </p:spTree>
    <p:extLst>
      <p:ext uri="{BB962C8B-B14F-4D97-AF65-F5344CB8AC3E}">
        <p14:creationId xmlns:p14="http://schemas.microsoft.com/office/powerpoint/2010/main" val="802649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51FCA9-ECD2-4424-976E-40D59AA983B9}" type="datetimeFigureOut">
              <a:rPr lang="en-US" smtClean="0"/>
              <a:t>6/27/2014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F63A0-A78E-4595-8A14-30032BB3D2F6}" type="slidenum">
              <a:rPr lang="en-US" smtClean="0"/>
              <a:t>‹#›</a:t>
            </a:fld>
            <a:endParaRPr lang="en-US"/>
          </a:p>
        </p:txBody>
      </p:sp>
    </p:spTree>
    <p:extLst>
      <p:ext uri="{BB962C8B-B14F-4D97-AF65-F5344CB8AC3E}">
        <p14:creationId xmlns:p14="http://schemas.microsoft.com/office/powerpoint/2010/main" val="1024280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51FCA9-ECD2-4424-976E-40D59AA983B9}" type="datetimeFigureOut">
              <a:rPr lang="en-US" smtClean="0"/>
              <a:t>6/27/2014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F63A0-A78E-4595-8A14-30032BB3D2F6}" type="slidenum">
              <a:rPr lang="en-US" smtClean="0"/>
              <a:t>‹#›</a:t>
            </a:fld>
            <a:endParaRPr lang="en-US"/>
          </a:p>
        </p:txBody>
      </p:sp>
    </p:spTree>
    <p:extLst>
      <p:ext uri="{BB962C8B-B14F-4D97-AF65-F5344CB8AC3E}">
        <p14:creationId xmlns:p14="http://schemas.microsoft.com/office/powerpoint/2010/main" val="241116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51FCA9-ECD2-4424-976E-40D59AA983B9}" type="datetimeFigureOut">
              <a:rPr lang="en-US" smtClean="0"/>
              <a:t>6/27/2014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F63A0-A78E-4595-8A14-30032BB3D2F6}" type="slidenum">
              <a:rPr lang="en-US" smtClean="0"/>
              <a:t>‹#›</a:t>
            </a:fld>
            <a:endParaRPr lang="en-US"/>
          </a:p>
        </p:txBody>
      </p:sp>
    </p:spTree>
    <p:extLst>
      <p:ext uri="{BB962C8B-B14F-4D97-AF65-F5344CB8AC3E}">
        <p14:creationId xmlns:p14="http://schemas.microsoft.com/office/powerpoint/2010/main" val="2477199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51FCA9-ECD2-4424-976E-40D59AA983B9}" type="datetimeFigureOut">
              <a:rPr lang="en-US" smtClean="0"/>
              <a:t>6/27/2014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F63A0-A78E-4595-8A14-30032BB3D2F6}" type="slidenum">
              <a:rPr lang="en-US" smtClean="0"/>
              <a:t>‹#›</a:t>
            </a:fld>
            <a:endParaRPr lang="en-US"/>
          </a:p>
        </p:txBody>
      </p:sp>
    </p:spTree>
    <p:extLst>
      <p:ext uri="{BB962C8B-B14F-4D97-AF65-F5344CB8AC3E}">
        <p14:creationId xmlns:p14="http://schemas.microsoft.com/office/powerpoint/2010/main" val="844172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51FCA9-ECD2-4424-976E-40D59AA983B9}" type="datetimeFigureOut">
              <a:rPr lang="en-US" smtClean="0"/>
              <a:t>6/27/2014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CF63A0-A78E-4595-8A14-30032BB3D2F6}" type="slidenum">
              <a:rPr lang="en-US" smtClean="0"/>
              <a:t>‹#›</a:t>
            </a:fld>
            <a:endParaRPr lang="en-US"/>
          </a:p>
        </p:txBody>
      </p:sp>
    </p:spTree>
    <p:extLst>
      <p:ext uri="{BB962C8B-B14F-4D97-AF65-F5344CB8AC3E}">
        <p14:creationId xmlns:p14="http://schemas.microsoft.com/office/powerpoint/2010/main" val="857462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51FCA9-ECD2-4424-976E-40D59AA983B9}" type="datetimeFigureOut">
              <a:rPr lang="en-US" smtClean="0"/>
              <a:t>6/27/2014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CF63A0-A78E-4595-8A14-30032BB3D2F6}" type="slidenum">
              <a:rPr lang="en-US" smtClean="0"/>
              <a:t>‹#›</a:t>
            </a:fld>
            <a:endParaRPr lang="en-US"/>
          </a:p>
        </p:txBody>
      </p:sp>
    </p:spTree>
    <p:extLst>
      <p:ext uri="{BB962C8B-B14F-4D97-AF65-F5344CB8AC3E}">
        <p14:creationId xmlns:p14="http://schemas.microsoft.com/office/powerpoint/2010/main" val="4117104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51FCA9-ECD2-4424-976E-40D59AA983B9}" type="datetimeFigureOut">
              <a:rPr lang="en-US" smtClean="0"/>
              <a:t>6/27/2014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CF63A0-A78E-4595-8A14-30032BB3D2F6}" type="slidenum">
              <a:rPr lang="en-US" smtClean="0"/>
              <a:t>‹#›</a:t>
            </a:fld>
            <a:endParaRPr lang="en-US"/>
          </a:p>
        </p:txBody>
      </p:sp>
    </p:spTree>
    <p:extLst>
      <p:ext uri="{BB962C8B-B14F-4D97-AF65-F5344CB8AC3E}">
        <p14:creationId xmlns:p14="http://schemas.microsoft.com/office/powerpoint/2010/main" val="3644623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51FCA9-ECD2-4424-976E-40D59AA983B9}" type="datetimeFigureOut">
              <a:rPr lang="en-US" smtClean="0"/>
              <a:t>6/27/2014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F63A0-A78E-4595-8A14-30032BB3D2F6}" type="slidenum">
              <a:rPr lang="en-US" smtClean="0"/>
              <a:t>‹#›</a:t>
            </a:fld>
            <a:endParaRPr lang="en-US"/>
          </a:p>
        </p:txBody>
      </p:sp>
    </p:spTree>
    <p:extLst>
      <p:ext uri="{BB962C8B-B14F-4D97-AF65-F5344CB8AC3E}">
        <p14:creationId xmlns:p14="http://schemas.microsoft.com/office/powerpoint/2010/main" val="2385107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51FCA9-ECD2-4424-976E-40D59AA983B9}" type="datetimeFigureOut">
              <a:rPr lang="en-US" smtClean="0"/>
              <a:t>6/27/2014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F63A0-A78E-4595-8A14-30032BB3D2F6}" type="slidenum">
              <a:rPr lang="en-US" smtClean="0"/>
              <a:t>‹#›</a:t>
            </a:fld>
            <a:endParaRPr lang="en-US"/>
          </a:p>
        </p:txBody>
      </p:sp>
    </p:spTree>
    <p:extLst>
      <p:ext uri="{BB962C8B-B14F-4D97-AF65-F5344CB8AC3E}">
        <p14:creationId xmlns:p14="http://schemas.microsoft.com/office/powerpoint/2010/main" val="3016448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1FCA9-ECD2-4424-976E-40D59AA983B9}" type="datetimeFigureOut">
              <a:rPr lang="en-US" smtClean="0"/>
              <a:t>6/27/2014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CF63A0-A78E-4595-8A14-30032BB3D2F6}" type="slidenum">
              <a:rPr lang="en-US" smtClean="0"/>
              <a:t>‹#›</a:t>
            </a:fld>
            <a:endParaRPr lang="en-US"/>
          </a:p>
        </p:txBody>
      </p:sp>
    </p:spTree>
    <p:extLst>
      <p:ext uri="{BB962C8B-B14F-4D97-AF65-F5344CB8AC3E}">
        <p14:creationId xmlns:p14="http://schemas.microsoft.com/office/powerpoint/2010/main" val="2920726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663300"/>
            </a:gs>
            <a:gs pos="78000">
              <a:schemeClr val="tx1"/>
            </a:gs>
            <a:gs pos="43000">
              <a:srgbClr val="663300"/>
            </a:gs>
            <a:gs pos="7000">
              <a:schemeClr val="tx1"/>
            </a:gs>
            <a:gs pos="100000">
              <a:srgbClr val="663300"/>
            </a:gs>
          </a:gsLst>
          <a:lin ang="0" scaled="1"/>
          <a:tileRect/>
        </a:gradFill>
        <a:effectLst/>
      </p:bgPr>
    </p:bg>
    <p:spTree>
      <p:nvGrpSpPr>
        <p:cNvPr id="1" name=""/>
        <p:cNvGrpSpPr/>
        <p:nvPr/>
      </p:nvGrpSpPr>
      <p:grpSpPr>
        <a:xfrm>
          <a:off x="0" y="0"/>
          <a:ext cx="0" cy="0"/>
          <a:chOff x="0" y="0"/>
          <a:chExt cx="0" cy="0"/>
        </a:xfrm>
      </p:grpSpPr>
      <p:pic>
        <p:nvPicPr>
          <p:cNvPr id="8" name="Picture 3" descr="C:\Users\Steven\AppData\Local\Microsoft\Windows\Temporary Internet Files\Content.IE5\7228KFMA\MP900438723[1].jpg"/>
          <p:cNvPicPr>
            <a:picLocks noChangeAspect="1" noChangeArrowheads="1"/>
          </p:cNvPicPr>
          <p:nvPr/>
        </p:nvPicPr>
        <p:blipFill rotWithShape="1">
          <a:blip r:embed="rId13">
            <a:extLst>
              <a:ext uri="{28A0092B-C50C-407E-A947-70E740481C1C}">
                <a14:useLocalDpi xmlns:a14="http://schemas.microsoft.com/office/drawing/2010/main" val="0"/>
              </a:ext>
            </a:extLst>
          </a:blip>
          <a:srcRect b="18476"/>
          <a:stretch/>
        </p:blipFill>
        <p:spPr bwMode="auto">
          <a:xfrm>
            <a:off x="533400" y="0"/>
            <a:ext cx="86106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C:\Users\Steven\AppData\Local\Microsoft\Windows\Temporary Internet Files\Content.IE5\7228KFMA\MP900438723[1].jpg"/>
          <p:cNvPicPr>
            <a:picLocks noChangeAspect="1" noChangeArrowheads="1"/>
          </p:cNvPicPr>
          <p:nvPr/>
        </p:nvPicPr>
        <p:blipFill rotWithShape="1">
          <a:blip r:embed="rId13">
            <a:extLst>
              <a:ext uri="{28A0092B-C50C-407E-A947-70E740481C1C}">
                <a14:useLocalDpi xmlns:a14="http://schemas.microsoft.com/office/drawing/2010/main" val="0"/>
              </a:ext>
            </a:extLst>
          </a:blip>
          <a:srcRect b="18476"/>
          <a:stretch/>
        </p:blipFill>
        <p:spPr bwMode="auto">
          <a:xfrm>
            <a:off x="533400" y="0"/>
            <a:ext cx="86106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33400" y="274638"/>
            <a:ext cx="8153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33400" y="6492875"/>
            <a:ext cx="2133600" cy="365125"/>
          </a:xfrm>
          <a:prstGeom prst="rect">
            <a:avLst/>
          </a:prstGeom>
        </p:spPr>
        <p:txBody>
          <a:bodyPr vert="horz" lIns="91440" tIns="45720" rIns="91440" bIns="45720" rtlCol="0" anchor="ctr"/>
          <a:lstStyle>
            <a:lvl1pPr algn="l">
              <a:defRPr sz="1200">
                <a:solidFill>
                  <a:schemeClr val="tx1"/>
                </a:solidFill>
              </a:defRPr>
            </a:lvl1pPr>
          </a:lstStyle>
          <a:p>
            <a:fld id="{6B51FCA9-ECD2-4424-976E-40D59AA983B9}" type="datetimeFigureOut">
              <a:rPr lang="en-US" smtClean="0"/>
              <a:t>6/27/2014</a:t>
            </a:fld>
            <a:endParaRPr lang="en-US"/>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a:defRPr sz="1200">
                <a:solidFill>
                  <a:schemeClr val="tx1"/>
                </a:solidFill>
              </a:defRPr>
            </a:lvl1pPr>
          </a:lstStyle>
          <a:p>
            <a:fld id="{89CF63A0-A78E-4595-8A14-30032BB3D2F6}" type="slidenum">
              <a:rPr lang="en-US" smtClean="0"/>
              <a:t>‹#›</a:t>
            </a:fld>
            <a:endParaRPr lang="en-US"/>
          </a:p>
        </p:txBody>
      </p:sp>
    </p:spTree>
    <p:extLst>
      <p:ext uri="{BB962C8B-B14F-4D97-AF65-F5344CB8AC3E}">
        <p14:creationId xmlns:p14="http://schemas.microsoft.com/office/powerpoint/2010/main" val="331631445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Candar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ndara"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ndar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ndar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ndar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11500" dirty="0" smtClean="0"/>
              <a:t>“Bible Liars”</a:t>
            </a:r>
            <a:endParaRPr lang="en-US" sz="11500" dirty="0"/>
          </a:p>
        </p:txBody>
      </p:sp>
      <p:sp>
        <p:nvSpPr>
          <p:cNvPr id="3" name="Subtitle 2"/>
          <p:cNvSpPr>
            <a:spLocks noGrp="1"/>
          </p:cNvSpPr>
          <p:nvPr>
            <p:ph type="subTitle" idx="1"/>
          </p:nvPr>
        </p:nvSpPr>
        <p:spPr/>
        <p:txBody>
          <a:bodyPr>
            <a:normAutofit fontScale="92500" lnSpcReduction="10000"/>
          </a:bodyPr>
          <a:lstStyle/>
          <a:p>
            <a:r>
              <a:rPr lang="en-US" dirty="0" smtClean="0"/>
              <a:t>“But outside are dogs and sorcerers and sexually immoral and murderers and idolaters, and whoever loves and practices a lie” (Rev. 22:15)</a:t>
            </a:r>
            <a:endParaRPr lang="en-US" dirty="0"/>
          </a:p>
        </p:txBody>
      </p:sp>
    </p:spTree>
    <p:extLst>
      <p:ext uri="{BB962C8B-B14F-4D97-AF65-F5344CB8AC3E}">
        <p14:creationId xmlns:p14="http://schemas.microsoft.com/office/powerpoint/2010/main" val="30410584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 John 1:5-7</a:t>
            </a:r>
            <a:endParaRPr lang="en-US" dirty="0"/>
          </a:p>
        </p:txBody>
      </p:sp>
      <p:sp>
        <p:nvSpPr>
          <p:cNvPr id="5" name="Content Placeholder 4"/>
          <p:cNvSpPr>
            <a:spLocks noGrp="1"/>
          </p:cNvSpPr>
          <p:nvPr>
            <p:ph idx="1"/>
          </p:nvPr>
        </p:nvSpPr>
        <p:spPr>
          <a:xfrm>
            <a:off x="457200" y="990600"/>
            <a:ext cx="8229600" cy="5410200"/>
          </a:xfrm>
          <a:prstGeom prst="horizontalScroll">
            <a:avLst/>
          </a:prstGeom>
          <a:ln>
            <a:solidFill>
              <a:schemeClr val="accent6">
                <a:lumMod val="50000"/>
              </a:schemeClr>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marL="0" indent="0">
              <a:buNone/>
            </a:pPr>
            <a:r>
              <a:rPr lang="en-US" dirty="0" smtClean="0"/>
              <a:t>5  This is the message which we have heard from Him and declare to you, that God is light and in Him is no darkness at all.</a:t>
            </a:r>
          </a:p>
          <a:p>
            <a:pPr marL="0" indent="0">
              <a:buNone/>
            </a:pPr>
            <a:r>
              <a:rPr lang="en-US" dirty="0" smtClean="0"/>
              <a:t>6  If we say that we have fellowship with Him, and walk in darkness, we lie and do not practice the truth.</a:t>
            </a:r>
          </a:p>
          <a:p>
            <a:pPr marL="0" indent="0">
              <a:buNone/>
            </a:pPr>
            <a:r>
              <a:rPr lang="en-US" dirty="0" smtClean="0"/>
              <a:t>7  But if we walk in the light as He is in the light, we have fellowship with one another, and the blood of Jesus Christ His Son cleanses us from all sin.</a:t>
            </a:r>
          </a:p>
        </p:txBody>
      </p:sp>
      <mc:AlternateContent xmlns:mc="http://schemas.openxmlformats.org/markup-compatibility/2006" xmlns:p14="http://schemas.microsoft.com/office/powerpoint/2010/main">
        <mc:Choice Requires="p14">
          <p:contentPart p14:bwMode="auto" r:id="rId3">
            <p14:nvContentPartPr>
              <p14:cNvPr id="8" name="Ink 7"/>
              <p14:cNvContentPartPr/>
              <p14:nvPr/>
            </p14:nvContentPartPr>
            <p14:xfrm>
              <a:off x="5470659" y="3435294"/>
              <a:ext cx="914760" cy="17640"/>
            </p14:xfrm>
          </p:contentPart>
        </mc:Choice>
        <mc:Fallback xmlns="">
          <p:pic>
            <p:nvPicPr>
              <p:cNvPr id="8" name="Ink 7"/>
              <p:cNvPicPr/>
              <p:nvPr/>
            </p:nvPicPr>
            <p:blipFill>
              <a:blip r:embed="rId4"/>
              <a:stretch>
                <a:fillRect/>
              </a:stretch>
            </p:blipFill>
            <p:spPr>
              <a:xfrm>
                <a:off x="5422779" y="3339534"/>
                <a:ext cx="1010520" cy="209520"/>
              </a:xfrm>
              <a:prstGeom prst="rect">
                <a:avLst/>
              </a:prstGeom>
            </p:spPr>
          </p:pic>
        </mc:Fallback>
      </mc:AlternateContent>
      <p:sp>
        <p:nvSpPr>
          <p:cNvPr id="2" name="Double Bracket 1"/>
          <p:cNvSpPr/>
          <p:nvPr/>
        </p:nvSpPr>
        <p:spPr>
          <a:xfrm>
            <a:off x="1129091" y="2819400"/>
            <a:ext cx="7114419" cy="1219200"/>
          </a:xfrm>
          <a:prstGeom prst="bracketPair">
            <a:avLst/>
          </a:prstGeom>
          <a:ln w="57150">
            <a:solidFill>
              <a:srgbClr val="FFFF00"/>
            </a:solidFill>
          </a:ln>
          <a:effectLst>
            <a:glow rad="635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2509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1250"/>
                                        <p:tgtEl>
                                          <p:spTgt spid="5"/>
                                        </p:tgtEl>
                                      </p:cBhvr>
                                    </p:animEffect>
                                  </p:childTnLst>
                                </p:cTn>
                              </p:par>
                            </p:childTnLst>
                          </p:cTn>
                        </p:par>
                        <p:par>
                          <p:cTn id="8" fill="hold">
                            <p:stCondLst>
                              <p:cond delay="125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3000" fill="hold"/>
                                        <p:tgtEl>
                                          <p:spTgt spid="2"/>
                                        </p:tgtEl>
                                        <p:attrNameLst>
                                          <p:attrName>ppt_x</p:attrName>
                                        </p:attrNameLst>
                                      </p:cBhvr>
                                      <p:tavLst>
                                        <p:tav tm="0">
                                          <p:val>
                                            <p:strVal val="#ppt_x"/>
                                          </p:val>
                                        </p:tav>
                                        <p:tav tm="100000">
                                          <p:val>
                                            <p:strVal val="#ppt_x"/>
                                          </p:val>
                                        </p:tav>
                                      </p:tavLst>
                                    </p:anim>
                                    <p:anim calcmode="lin" valueType="num">
                                      <p:cBhvr additive="base">
                                        <p:cTn id="12" dur="3000" fill="hold"/>
                                        <p:tgtEl>
                                          <p:spTgt spid="2"/>
                                        </p:tgtEl>
                                        <p:attrNameLst>
                                          <p:attrName>ppt_y</p:attrName>
                                        </p:attrNameLst>
                                      </p:cBhvr>
                                      <p:tavLst>
                                        <p:tav tm="0">
                                          <p:val>
                                            <p:strVal val="0-#ppt_h/2"/>
                                          </p:val>
                                        </p:tav>
                                        <p:tav tm="100000">
                                          <p:val>
                                            <p:strVal val="#ppt_y"/>
                                          </p:val>
                                        </p:tav>
                                      </p:tavLst>
                                    </p:anim>
                                  </p:childTnLst>
                                </p:cTn>
                              </p:par>
                            </p:childTnLst>
                          </p:cTn>
                        </p:par>
                        <p:par>
                          <p:cTn id="13" fill="hold">
                            <p:stCondLst>
                              <p:cond delay="4250"/>
                            </p:stCondLst>
                            <p:childTnLst>
                              <p:par>
                                <p:cTn id="14" presetID="2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5" name="Isosceles Triangle 1024"/>
          <p:cNvSpPr/>
          <p:nvPr/>
        </p:nvSpPr>
        <p:spPr>
          <a:xfrm rot="5400000">
            <a:off x="1127618" y="-1127618"/>
            <a:ext cx="6888764" cy="9144000"/>
          </a:xfrm>
          <a:prstGeom prst="triangle">
            <a:avLst>
              <a:gd name="adj" fmla="val 175"/>
            </a:avLst>
          </a:prstGeom>
          <a:gradFill>
            <a:gsLst>
              <a:gs pos="58000">
                <a:schemeClr val="bg1"/>
              </a:gs>
              <a:gs pos="80000">
                <a:srgbClr val="FFFFCC"/>
              </a:gs>
              <a:gs pos="96000">
                <a:srgbClr val="FFFF66"/>
              </a:gs>
            </a:gsLst>
            <a:lin ang="87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p:cNvSpPr/>
          <p:nvPr/>
        </p:nvSpPr>
        <p:spPr>
          <a:xfrm>
            <a:off x="0" y="0"/>
            <a:ext cx="9143999" cy="6858000"/>
          </a:xfrm>
          <a:prstGeom prst="triangle">
            <a:avLst>
              <a:gd name="adj" fmla="val 100000"/>
            </a:avLst>
          </a:prstGeom>
          <a:gradFill>
            <a:gsLst>
              <a:gs pos="0">
                <a:schemeClr val="tx1">
                  <a:lumMod val="65000"/>
                  <a:lumOff val="35000"/>
                </a:schemeClr>
              </a:gs>
              <a:gs pos="49000">
                <a:schemeClr val="tx1">
                  <a:lumMod val="75000"/>
                  <a:lumOff val="25000"/>
                </a:schemeClr>
              </a:gs>
              <a:gs pos="54000">
                <a:schemeClr val="tx1"/>
              </a:gs>
            </a:gsLst>
            <a:lin ang="3300000" scaled="0"/>
          </a:gradFill>
          <a:ln>
            <a:solidFill>
              <a:schemeClr val="bg1"/>
            </a:solidFill>
          </a:ln>
          <a:scene3d>
            <a:camera prst="orthographicFront"/>
            <a:lightRig rig="threePt" dir="t"/>
          </a:scene3d>
          <a:sp3d prstMaterial="metal">
            <a:bevelT w="15875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Glass/>
                    </a14:imgEffect>
                  </a14:imgLayer>
                </a14:imgProps>
              </a:ext>
              <a:ext uri="{28A0092B-C50C-407E-A947-70E740481C1C}">
                <a14:useLocalDpi xmlns:a14="http://schemas.microsoft.com/office/drawing/2010/main" val="0"/>
              </a:ext>
            </a:extLst>
          </a:blip>
          <a:srcRect/>
          <a:stretch>
            <a:fillRect/>
          </a:stretch>
        </p:blipFill>
        <p:spPr bwMode="auto">
          <a:xfrm>
            <a:off x="2133600" y="5486400"/>
            <a:ext cx="6316663"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268105" y="5181600"/>
            <a:ext cx="1957267" cy="369332"/>
          </a:xfrm>
          <a:prstGeom prst="rect">
            <a:avLst/>
          </a:prstGeom>
          <a:noFill/>
        </p:spPr>
        <p:txBody>
          <a:bodyPr wrap="none" rtlCol="0">
            <a:spAutoFit/>
          </a:bodyPr>
          <a:lstStyle/>
          <a:p>
            <a:r>
              <a:rPr lang="en-US" b="1" spc="600" dirty="0" smtClean="0">
                <a:solidFill>
                  <a:schemeClr val="bg1"/>
                </a:solidFill>
              </a:rPr>
              <a:t>Walking in</a:t>
            </a:r>
            <a:endParaRPr lang="en-US" b="1" spc="600" dirty="0">
              <a:solidFill>
                <a:schemeClr val="bg1"/>
              </a:solidFill>
            </a:endParaRPr>
          </a:p>
        </p:txBody>
      </p:sp>
      <p:sp>
        <p:nvSpPr>
          <p:cNvPr id="10" name="TextBox 9"/>
          <p:cNvSpPr txBox="1"/>
          <p:nvPr/>
        </p:nvSpPr>
        <p:spPr>
          <a:xfrm>
            <a:off x="7132855" y="609600"/>
            <a:ext cx="1819729" cy="3139321"/>
          </a:xfrm>
          <a:prstGeom prst="rect">
            <a:avLst/>
          </a:prstGeom>
          <a:noFill/>
        </p:spPr>
        <p:txBody>
          <a:bodyPr wrap="none" rtlCol="0">
            <a:spAutoFit/>
          </a:bodyPr>
          <a:lstStyle/>
          <a:p>
            <a:pPr algn="r"/>
            <a:r>
              <a:rPr lang="en-US" b="1" dirty="0" smtClean="0">
                <a:solidFill>
                  <a:schemeClr val="bg1"/>
                </a:solidFill>
              </a:rPr>
              <a:t>Envy</a:t>
            </a:r>
          </a:p>
          <a:p>
            <a:pPr algn="r"/>
            <a:r>
              <a:rPr lang="en-US" b="1" dirty="0" smtClean="0">
                <a:solidFill>
                  <a:schemeClr val="bg1"/>
                </a:solidFill>
              </a:rPr>
              <a:t>Lying</a:t>
            </a:r>
          </a:p>
          <a:p>
            <a:pPr algn="r"/>
            <a:r>
              <a:rPr lang="en-US" b="1" dirty="0" smtClean="0">
                <a:solidFill>
                  <a:schemeClr val="bg1"/>
                </a:solidFill>
              </a:rPr>
              <a:t>Divorce</a:t>
            </a:r>
          </a:p>
          <a:p>
            <a:pPr algn="r"/>
            <a:r>
              <a:rPr lang="en-US" b="1" dirty="0" smtClean="0">
                <a:solidFill>
                  <a:schemeClr val="bg1"/>
                </a:solidFill>
              </a:rPr>
              <a:t>Adultery</a:t>
            </a:r>
          </a:p>
          <a:p>
            <a:pPr algn="r"/>
            <a:r>
              <a:rPr lang="en-US" b="1" dirty="0" smtClean="0">
                <a:solidFill>
                  <a:schemeClr val="bg1"/>
                </a:solidFill>
              </a:rPr>
              <a:t>Fornication</a:t>
            </a:r>
          </a:p>
          <a:p>
            <a:pPr algn="r"/>
            <a:r>
              <a:rPr lang="en-US" b="1" dirty="0" smtClean="0">
                <a:solidFill>
                  <a:schemeClr val="bg1"/>
                </a:solidFill>
              </a:rPr>
              <a:t>Stealing</a:t>
            </a:r>
          </a:p>
          <a:p>
            <a:pPr algn="r"/>
            <a:r>
              <a:rPr lang="en-US" b="1" dirty="0" smtClean="0">
                <a:solidFill>
                  <a:schemeClr val="bg1"/>
                </a:solidFill>
              </a:rPr>
              <a:t>Drug/alcohol use</a:t>
            </a:r>
          </a:p>
          <a:p>
            <a:pPr algn="r"/>
            <a:r>
              <a:rPr lang="en-US" b="1" dirty="0" smtClean="0">
                <a:solidFill>
                  <a:schemeClr val="bg1"/>
                </a:solidFill>
              </a:rPr>
              <a:t>Cheating</a:t>
            </a:r>
          </a:p>
          <a:p>
            <a:pPr algn="r"/>
            <a:r>
              <a:rPr lang="en-US" b="1" dirty="0" smtClean="0">
                <a:solidFill>
                  <a:schemeClr val="bg1"/>
                </a:solidFill>
              </a:rPr>
              <a:t>Evil speaking</a:t>
            </a:r>
          </a:p>
          <a:p>
            <a:pPr algn="r"/>
            <a:r>
              <a:rPr lang="en-US" b="1" dirty="0" smtClean="0">
                <a:solidFill>
                  <a:schemeClr val="bg1"/>
                </a:solidFill>
              </a:rPr>
              <a:t>Laziness</a:t>
            </a:r>
          </a:p>
          <a:p>
            <a:pPr algn="r"/>
            <a:r>
              <a:rPr lang="en-US" b="1" dirty="0" smtClean="0">
                <a:solidFill>
                  <a:schemeClr val="bg1"/>
                </a:solidFill>
              </a:rPr>
              <a:t>Pride</a:t>
            </a:r>
            <a:endParaRPr lang="en-US" b="1" dirty="0">
              <a:solidFill>
                <a:schemeClr val="bg1"/>
              </a:solidFill>
            </a:endParaRPr>
          </a:p>
        </p:txBody>
      </p:sp>
      <p:grpSp>
        <p:nvGrpSpPr>
          <p:cNvPr id="1024" name="Group 1023"/>
          <p:cNvGrpSpPr/>
          <p:nvPr/>
        </p:nvGrpSpPr>
        <p:grpSpPr>
          <a:xfrm>
            <a:off x="3577672" y="2426732"/>
            <a:ext cx="5423243" cy="2939534"/>
            <a:chOff x="3577672" y="2426732"/>
            <a:chExt cx="5423243" cy="2939534"/>
          </a:xfrm>
        </p:grpSpPr>
        <p:sp>
          <p:nvSpPr>
            <p:cNvPr id="4" name="Smiley Face 3"/>
            <p:cNvSpPr/>
            <p:nvPr/>
          </p:nvSpPr>
          <p:spPr>
            <a:xfrm>
              <a:off x="3577672" y="4114800"/>
              <a:ext cx="1295400" cy="1066800"/>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TextBox 21"/>
            <p:cNvSpPr txBox="1"/>
            <p:nvPr/>
          </p:nvSpPr>
          <p:spPr>
            <a:xfrm>
              <a:off x="3908533" y="3810000"/>
              <a:ext cx="612668" cy="369332"/>
            </a:xfrm>
            <a:prstGeom prst="rect">
              <a:avLst/>
            </a:prstGeom>
            <a:noFill/>
          </p:spPr>
          <p:txBody>
            <a:bodyPr wrap="none" rtlCol="0">
              <a:spAutoFit/>
            </a:bodyPr>
            <a:lstStyle/>
            <a:p>
              <a:pPr algn="ctr"/>
              <a:r>
                <a:rPr lang="en-US" b="1" dirty="0" smtClean="0">
                  <a:solidFill>
                    <a:schemeClr val="bg1"/>
                  </a:solidFill>
                </a:rPr>
                <a:t>LIAR</a:t>
              </a:r>
              <a:endParaRPr lang="en-US" b="1" dirty="0">
                <a:solidFill>
                  <a:schemeClr val="bg1"/>
                </a:solidFill>
              </a:endParaRPr>
            </a:p>
          </p:txBody>
        </p:sp>
        <p:cxnSp>
          <p:nvCxnSpPr>
            <p:cNvPr id="27" name="Straight Arrow Connector 26"/>
            <p:cNvCxnSpPr/>
            <p:nvPr/>
          </p:nvCxnSpPr>
          <p:spPr>
            <a:xfrm flipV="1">
              <a:off x="4709948" y="2426732"/>
              <a:ext cx="2197889" cy="1663798"/>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rot="19355636">
              <a:off x="4468496" y="2898006"/>
              <a:ext cx="2422138" cy="461665"/>
            </a:xfrm>
            <a:prstGeom prst="rect">
              <a:avLst/>
            </a:prstGeom>
            <a:noFill/>
          </p:spPr>
          <p:txBody>
            <a:bodyPr wrap="none" rtlCol="0">
              <a:spAutoFit/>
            </a:bodyPr>
            <a:lstStyle/>
            <a:p>
              <a:r>
                <a:rPr lang="en-US" sz="2400" b="1" spc="300" dirty="0" smtClean="0">
                  <a:solidFill>
                    <a:schemeClr val="bg1">
                      <a:lumMod val="50000"/>
                    </a:schemeClr>
                  </a:solidFill>
                </a:rPr>
                <a:t>Practicing Sin</a:t>
              </a:r>
              <a:endParaRPr lang="en-US" sz="2400" b="1" spc="300" dirty="0">
                <a:solidFill>
                  <a:schemeClr val="bg1">
                    <a:lumMod val="50000"/>
                  </a:schemeClr>
                </a:solidFill>
              </a:endParaRPr>
            </a:p>
          </p:txBody>
        </p:sp>
        <p:sp>
          <p:nvSpPr>
            <p:cNvPr id="5" name="TextBox 4"/>
            <p:cNvSpPr txBox="1"/>
            <p:nvPr/>
          </p:nvSpPr>
          <p:spPr>
            <a:xfrm>
              <a:off x="4925131" y="3678376"/>
              <a:ext cx="4075784" cy="1687890"/>
            </a:xfrm>
            <a:prstGeom prst="wedgeEllipseCallout">
              <a:avLst>
                <a:gd name="adj1" fmla="val -52806"/>
                <a:gd name="adj2" fmla="val -13586"/>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spc="-150" dirty="0" smtClean="0"/>
                <a:t>“I am a Christian…I know God…I have fellowship with Jesus Christ.”</a:t>
              </a:r>
              <a:endParaRPr lang="en-US" sz="2400" spc="-150" dirty="0"/>
            </a:p>
          </p:txBody>
        </p:sp>
      </p:grpSp>
      <p:sp>
        <p:nvSpPr>
          <p:cNvPr id="36" name="TextBox 35"/>
          <p:cNvSpPr txBox="1"/>
          <p:nvPr/>
        </p:nvSpPr>
        <p:spPr>
          <a:xfrm>
            <a:off x="0" y="1348494"/>
            <a:ext cx="2533895" cy="4202370"/>
          </a:xfrm>
          <a:prstGeom prst="star24">
            <a:avLst/>
          </a:prstGeom>
          <a:effectLst>
            <a:glow rad="101600">
              <a:srgbClr val="FFFF00">
                <a:alpha val="60000"/>
              </a:srgbClr>
            </a:glow>
          </a:effectLst>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rPr>
              <a:t>L</a:t>
            </a:r>
            <a:r>
              <a:rPr lang="en-US" b="1" dirty="0" smtClean="0"/>
              <a:t>ove</a:t>
            </a:r>
          </a:p>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rPr>
              <a:t>I</a:t>
            </a:r>
            <a:r>
              <a:rPr lang="en-US" b="1" dirty="0" smtClean="0"/>
              <a:t>lluminated</a:t>
            </a:r>
          </a:p>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rPr>
              <a:t>G</a:t>
            </a:r>
            <a:r>
              <a:rPr lang="en-US" b="1" dirty="0" smtClean="0"/>
              <a:t>odliness</a:t>
            </a:r>
          </a:p>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rPr>
              <a:t>H</a:t>
            </a:r>
            <a:r>
              <a:rPr lang="en-US" b="1" dirty="0" smtClean="0"/>
              <a:t>oliness</a:t>
            </a:r>
          </a:p>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rPr>
              <a:t>T</a:t>
            </a:r>
            <a:r>
              <a:rPr lang="en-US" b="1" dirty="0" smtClean="0"/>
              <a:t>ruth</a:t>
            </a:r>
          </a:p>
        </p:txBody>
      </p:sp>
      <p:grpSp>
        <p:nvGrpSpPr>
          <p:cNvPr id="31" name="Group 30"/>
          <p:cNvGrpSpPr/>
          <p:nvPr/>
        </p:nvGrpSpPr>
        <p:grpSpPr>
          <a:xfrm>
            <a:off x="1600200" y="963480"/>
            <a:ext cx="5769300" cy="1963999"/>
            <a:chOff x="1600200" y="963480"/>
            <a:chExt cx="5769300" cy="1963999"/>
          </a:xfrm>
        </p:grpSpPr>
        <p:cxnSp>
          <p:nvCxnSpPr>
            <p:cNvPr id="17" name="Straight Arrow Connector 16"/>
            <p:cNvCxnSpPr/>
            <p:nvPr/>
          </p:nvCxnSpPr>
          <p:spPr>
            <a:xfrm flipV="1">
              <a:off x="4458735" y="2057400"/>
              <a:ext cx="612798" cy="40841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4" name="Isosceles Triangle 13"/>
            <p:cNvSpPr/>
            <p:nvPr/>
          </p:nvSpPr>
          <p:spPr>
            <a:xfrm>
              <a:off x="2696609" y="1460480"/>
              <a:ext cx="1762125" cy="1266379"/>
            </a:xfrm>
            <a:prstGeom prst="triangle">
              <a:avLst/>
            </a:prstGeom>
            <a:solidFill>
              <a:schemeClr val="accent6">
                <a:lumMod val="50000"/>
              </a:schemeClr>
            </a:solidFill>
            <a:ln w="38100">
              <a:solidFill>
                <a:schemeClr val="tx1"/>
              </a:solidFill>
              <a:prstDash val="sysDash"/>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5" name="TextBox 14"/>
            <p:cNvSpPr txBox="1"/>
            <p:nvPr/>
          </p:nvSpPr>
          <p:spPr>
            <a:xfrm>
              <a:off x="2729897" y="985778"/>
              <a:ext cx="1695553" cy="822305"/>
            </a:xfrm>
            <a:prstGeom prst="ellipse">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pPr algn="ctr"/>
              <a:r>
                <a:rPr lang="en-US"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panose="020B0A04020102020204" pitchFamily="34" charset="0"/>
                </a:rPr>
                <a:t>GOD</a:t>
              </a:r>
              <a:endPar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panose="020B0A04020102020204" pitchFamily="34" charset="0"/>
              </a:endParaRPr>
            </a:p>
          </p:txBody>
        </p:sp>
        <p:sp>
          <p:nvSpPr>
            <p:cNvPr id="18" name="TextBox 17"/>
            <p:cNvSpPr txBox="1"/>
            <p:nvPr/>
          </p:nvSpPr>
          <p:spPr>
            <a:xfrm>
              <a:off x="1600200" y="2448771"/>
              <a:ext cx="1691489" cy="461665"/>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pPr algn="ctr"/>
              <a:r>
                <a:rPr lang="en-US" sz="2400" b="1" spc="-30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panose="020B0A04020102020204" pitchFamily="34" charset="0"/>
                </a:rPr>
                <a:t>APOSTLES</a:t>
              </a:r>
              <a:endParaRPr lang="en-US" sz="2400" b="1" spc="-30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panose="020B0A04020102020204" pitchFamily="34" charset="0"/>
              </a:endParaRPr>
            </a:p>
          </p:txBody>
        </p:sp>
        <p:sp>
          <p:nvSpPr>
            <p:cNvPr id="19" name="TextBox 18"/>
            <p:cNvSpPr txBox="1"/>
            <p:nvPr/>
          </p:nvSpPr>
          <p:spPr>
            <a:xfrm>
              <a:off x="3939557" y="2465814"/>
              <a:ext cx="937243"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en-US"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panose="020B0A04020102020204" pitchFamily="34" charset="0"/>
                </a:rPr>
                <a:t>YOU</a:t>
              </a:r>
              <a:endParaRPr lang="en-US"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panose="020B0A04020102020204" pitchFamily="34" charset="0"/>
              </a:endParaRPr>
            </a:p>
          </p:txBody>
        </p:sp>
        <p:sp>
          <p:nvSpPr>
            <p:cNvPr id="21" name="TextBox 20"/>
            <p:cNvSpPr txBox="1"/>
            <p:nvPr/>
          </p:nvSpPr>
          <p:spPr>
            <a:xfrm rot="19382397">
              <a:off x="4834960" y="963480"/>
              <a:ext cx="2534540" cy="707886"/>
            </a:xfrm>
            <a:prstGeom prst="rect">
              <a:avLst/>
            </a:prstGeom>
            <a:noFill/>
          </p:spPr>
          <p:txBody>
            <a:bodyPr wrap="none" rtlCol="0">
              <a:spAutoFit/>
            </a:bodyPr>
            <a:lstStyle/>
            <a:p>
              <a:r>
                <a:rPr lang="en-US" sz="2000" b="1" spc="300" dirty="0" smtClean="0"/>
                <a:t>WALK IN LIGHT</a:t>
              </a:r>
            </a:p>
            <a:p>
              <a:r>
                <a:rPr lang="en-US" sz="2000" b="1" spc="300" dirty="0" smtClean="0"/>
                <a:t>PRACTICE TRUTH</a:t>
              </a:r>
              <a:endParaRPr lang="en-US" sz="2000" b="1" spc="300" dirty="0"/>
            </a:p>
          </p:txBody>
        </p:sp>
        <p:sp>
          <p:nvSpPr>
            <p:cNvPr id="23" name="TextBox 22"/>
            <p:cNvSpPr txBox="1"/>
            <p:nvPr/>
          </p:nvSpPr>
          <p:spPr>
            <a:xfrm>
              <a:off x="3103376" y="2057400"/>
              <a:ext cx="948593" cy="369332"/>
            </a:xfrm>
            <a:prstGeom prst="rect">
              <a:avLst/>
            </a:prstGeom>
            <a:noFill/>
          </p:spPr>
          <p:txBody>
            <a:bodyPr wrap="none" rtlCol="0">
              <a:spAutoFit/>
            </a:bodyPr>
            <a:lstStyle/>
            <a:p>
              <a:pPr algn="ctr"/>
              <a:r>
                <a:rPr lang="en-US" spc="-150" dirty="0" smtClean="0">
                  <a:solidFill>
                    <a:schemeClr val="bg1"/>
                  </a:solidFill>
                </a:rPr>
                <a:t>fellowship</a:t>
              </a:r>
              <a:endParaRPr lang="en-US" spc="-150" dirty="0">
                <a:solidFill>
                  <a:schemeClr val="bg1"/>
                </a:solidFill>
              </a:endParaRPr>
            </a:p>
          </p:txBody>
        </p:sp>
      </p:grpSp>
      <p:pic>
        <p:nvPicPr>
          <p:cNvPr id="1045"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21" y="-91455"/>
            <a:ext cx="573087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427102"/>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4"/>
                                        </p:tgtEl>
                                        <p:attrNameLst>
                                          <p:attrName>style.visibility</p:attrName>
                                        </p:attrNameLst>
                                      </p:cBhvr>
                                      <p:to>
                                        <p:strVal val="visible"/>
                                      </p:to>
                                    </p:set>
                                    <p:animEffect transition="in" filter="wipe(down)">
                                      <p:cBhvr>
                                        <p:cTn id="7" dur="1250"/>
                                        <p:tgtEl>
                                          <p:spTgt spid="1024"/>
                                        </p:tgtEl>
                                      </p:cBhvr>
                                    </p:animEffect>
                                  </p:childTnLst>
                                </p:cTn>
                              </p:par>
                            </p:childTnLst>
                          </p:cTn>
                        </p:par>
                        <p:par>
                          <p:cTn id="8" fill="hold">
                            <p:stCondLst>
                              <p:cond delay="125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3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25"/>
                                        </p:tgtEl>
                                        <p:attrNameLst>
                                          <p:attrName>style.visibility</p:attrName>
                                        </p:attrNameLst>
                                      </p:cBhvr>
                                      <p:to>
                                        <p:strVal val="visible"/>
                                      </p:to>
                                    </p:set>
                                    <p:animEffect transition="in" filter="wipe(left)">
                                      <p:cBhvr>
                                        <p:cTn id="16" dur="3250"/>
                                        <p:tgtEl>
                                          <p:spTgt spid="1025"/>
                                        </p:tgtEl>
                                      </p:cBhvr>
                                    </p:animEffect>
                                  </p:childTnLst>
                                </p:cTn>
                              </p:par>
                              <p:par>
                                <p:cTn id="17" presetID="42"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par>
                                <p:cTn id="22" presetID="22" presetClass="entr" presetSubtype="2" fill="hold" nodeType="withEffect">
                                  <p:stCondLst>
                                    <p:cond delay="0"/>
                                  </p:stCondLst>
                                  <p:childTnLst>
                                    <p:set>
                                      <p:cBhvr>
                                        <p:cTn id="23" dur="1" fill="hold">
                                          <p:stCondLst>
                                            <p:cond delay="0"/>
                                          </p:stCondLst>
                                        </p:cTn>
                                        <p:tgtEl>
                                          <p:spTgt spid="1045"/>
                                        </p:tgtEl>
                                        <p:attrNameLst>
                                          <p:attrName>style.visibility</p:attrName>
                                        </p:attrNameLst>
                                      </p:cBhvr>
                                      <p:to>
                                        <p:strVal val="visible"/>
                                      </p:to>
                                    </p:set>
                                    <p:animEffect transition="in" filter="wipe(right)">
                                      <p:cBhvr>
                                        <p:cTn id="24" dur="500"/>
                                        <p:tgtEl>
                                          <p:spTgt spid="1045"/>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p:cTn id="28" dur="500" fill="hold"/>
                                        <p:tgtEl>
                                          <p:spTgt spid="36"/>
                                        </p:tgtEl>
                                        <p:attrNameLst>
                                          <p:attrName>ppt_w</p:attrName>
                                        </p:attrNameLst>
                                      </p:cBhvr>
                                      <p:tavLst>
                                        <p:tav tm="0">
                                          <p:val>
                                            <p:fltVal val="0"/>
                                          </p:val>
                                        </p:tav>
                                        <p:tav tm="100000">
                                          <p:val>
                                            <p:strVal val="#ppt_w"/>
                                          </p:val>
                                        </p:tav>
                                      </p:tavLst>
                                    </p:anim>
                                    <p:anim calcmode="lin" valueType="num">
                                      <p:cBhvr>
                                        <p:cTn id="29" dur="500" fill="hold"/>
                                        <p:tgtEl>
                                          <p:spTgt spid="36"/>
                                        </p:tgtEl>
                                        <p:attrNameLst>
                                          <p:attrName>ppt_h</p:attrName>
                                        </p:attrNameLst>
                                      </p:cBhvr>
                                      <p:tavLst>
                                        <p:tav tm="0">
                                          <p:val>
                                            <p:fltVal val="0"/>
                                          </p:val>
                                        </p:tav>
                                        <p:tav tm="100000">
                                          <p:val>
                                            <p:strVal val="#ppt_h"/>
                                          </p:val>
                                        </p:tav>
                                      </p:tavLst>
                                    </p:anim>
                                    <p:animEffect transition="in" filter="fade">
                                      <p:cBhvr>
                                        <p:cTn id="3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animBg="1"/>
      <p:bldP spid="10" grpId="0"/>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teven\AppData\Local\Microsoft\Windows\Temporary Internet Files\Content.IE5\HZGYVHS3\MC91021639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9603" y="1219200"/>
            <a:ext cx="3837644" cy="33432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22313" y="152400"/>
            <a:ext cx="7772400" cy="1362075"/>
          </a:xfrm>
        </p:spPr>
        <p:txBody>
          <a:bodyPr>
            <a:normAutofit/>
          </a:bodyPr>
          <a:lstStyle/>
          <a:p>
            <a:r>
              <a:rPr lang="en-US" sz="5400" b="0" dirty="0" smtClean="0"/>
              <a:t>(D)</a:t>
            </a:r>
            <a:endParaRPr lang="en-US" sz="5400" b="0" dirty="0"/>
          </a:p>
        </p:txBody>
      </p:sp>
      <p:sp>
        <p:nvSpPr>
          <p:cNvPr id="3" name="Text Placeholder 2"/>
          <p:cNvSpPr>
            <a:spLocks noGrp="1"/>
          </p:cNvSpPr>
          <p:nvPr>
            <p:ph type="body" idx="1"/>
          </p:nvPr>
        </p:nvSpPr>
        <p:spPr>
          <a:xfrm>
            <a:off x="722313" y="3462338"/>
            <a:ext cx="7772400" cy="1500187"/>
          </a:xfrm>
        </p:spPr>
        <p:txBody>
          <a:bodyPr>
            <a:normAutofit/>
          </a:bodyPr>
          <a:lstStyle/>
          <a:p>
            <a:r>
              <a:rPr lang="en-US" sz="2800" dirty="0" smtClean="0"/>
              <a:t>One Who Claims To Love God And Hates His Brother</a:t>
            </a:r>
            <a:endParaRPr lang="en-US" sz="2800" dirty="0"/>
          </a:p>
        </p:txBody>
      </p:sp>
      <p:sp>
        <p:nvSpPr>
          <p:cNvPr id="4" name="TextBox 3"/>
          <p:cNvSpPr txBox="1"/>
          <p:nvPr/>
        </p:nvSpPr>
        <p:spPr>
          <a:xfrm>
            <a:off x="838200" y="1524000"/>
            <a:ext cx="8077200" cy="1295400"/>
          </a:xfrm>
          <a:prstGeom prst="rect">
            <a:avLst/>
          </a:prstGeom>
          <a:noFill/>
        </p:spPr>
        <p:txBody>
          <a:bodyPr wrap="none" rtlCol="0">
            <a:prstTxWarp prst="textTriangle">
              <a:avLst/>
            </a:prstTxWarp>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A BIBLE </a:t>
            </a: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LIAR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IS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endParaRPr>
          </a:p>
        </p:txBody>
      </p:sp>
    </p:spTree>
    <p:extLst>
      <p:ext uri="{BB962C8B-B14F-4D97-AF65-F5344CB8AC3E}">
        <p14:creationId xmlns:p14="http://schemas.microsoft.com/office/powerpoint/2010/main" val="26944333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 John 4:20, 21</a:t>
            </a:r>
            <a:endParaRPr lang="en-US" dirty="0"/>
          </a:p>
        </p:txBody>
      </p:sp>
      <p:sp>
        <p:nvSpPr>
          <p:cNvPr id="5" name="Content Placeholder 4"/>
          <p:cNvSpPr>
            <a:spLocks noGrp="1"/>
          </p:cNvSpPr>
          <p:nvPr>
            <p:ph idx="1"/>
          </p:nvPr>
        </p:nvSpPr>
        <p:spPr>
          <a:xfrm>
            <a:off x="457200" y="1371600"/>
            <a:ext cx="8229600" cy="5105400"/>
          </a:xfrm>
          <a:prstGeom prst="horizontalScroll">
            <a:avLst/>
          </a:prstGeom>
          <a:ln>
            <a:solidFill>
              <a:schemeClr val="accent6">
                <a:lumMod val="50000"/>
              </a:schemeClr>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ormAutofit lnSpcReduction="10000"/>
          </a:bodyPr>
          <a:lstStyle/>
          <a:p>
            <a:pPr marL="0" indent="0">
              <a:buNone/>
            </a:pPr>
            <a:r>
              <a:rPr lang="en-US" dirty="0" smtClean="0"/>
              <a:t>20  If someone says, "I love God," and hates his brother, he is a liar; for he who does not love his brother whom he has seen, how can he love God whom he has not seen?</a:t>
            </a:r>
          </a:p>
          <a:p>
            <a:pPr marL="0" indent="0">
              <a:buNone/>
            </a:pPr>
            <a:r>
              <a:rPr lang="en-US" dirty="0" smtClean="0"/>
              <a:t>21  And this commandment we have from Him: that he who loves God must love his brother also.</a:t>
            </a:r>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4267200" y="2714298"/>
              <a:ext cx="1600200" cy="45719"/>
            </p14:xfrm>
          </p:contentPart>
        </mc:Choice>
        <mc:Fallback xmlns="">
          <p:pic>
            <p:nvPicPr>
              <p:cNvPr id="6" name="Ink 5"/>
              <p:cNvPicPr/>
              <p:nvPr/>
            </p:nvPicPr>
            <p:blipFill>
              <a:blip r:embed="rId4"/>
              <a:stretch>
                <a:fillRect/>
              </a:stretch>
            </p:blipFill>
            <p:spPr>
              <a:xfrm>
                <a:off x="4219320" y="2618180"/>
                <a:ext cx="1695960" cy="237955"/>
              </a:xfrm>
              <a:prstGeom prst="rect">
                <a:avLst/>
              </a:prstGeom>
            </p:spPr>
          </p:pic>
        </mc:Fallback>
      </mc:AlternateContent>
    </p:spTree>
    <p:extLst>
      <p:ext uri="{BB962C8B-B14F-4D97-AF65-F5344CB8AC3E}">
        <p14:creationId xmlns:p14="http://schemas.microsoft.com/office/powerpoint/2010/main" val="266819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1250"/>
                                        <p:tgtEl>
                                          <p:spTgt spid="5"/>
                                        </p:tgtEl>
                                      </p:cBhvr>
                                    </p:animEffect>
                                  </p:childTnLst>
                                </p:cTn>
                              </p:par>
                            </p:childTnLst>
                          </p:cTn>
                        </p:par>
                        <p:par>
                          <p:cTn id="8" fill="hold">
                            <p:stCondLst>
                              <p:cond delay="125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What Is The Brother Who</a:t>
            </a:r>
            <a:endParaRPr lang="en-US" dirty="0"/>
          </a:p>
        </p:txBody>
      </p:sp>
      <p:sp>
        <p:nvSpPr>
          <p:cNvPr id="3" name="Content Placeholder 2"/>
          <p:cNvSpPr>
            <a:spLocks noGrp="1"/>
          </p:cNvSpPr>
          <p:nvPr>
            <p:ph idx="1"/>
          </p:nvPr>
        </p:nvSpPr>
        <p:spPr>
          <a:xfrm>
            <a:off x="914400" y="1600201"/>
            <a:ext cx="7772400" cy="2667000"/>
          </a:xfrm>
        </p:spPr>
        <p:txBody>
          <a:bodyPr/>
          <a:lstStyle/>
          <a:p>
            <a:r>
              <a:rPr lang="en-US" dirty="0" smtClean="0"/>
              <a:t>Gossips about His brother?</a:t>
            </a:r>
          </a:p>
          <a:p>
            <a:r>
              <a:rPr lang="en-US" dirty="0" smtClean="0"/>
              <a:t>Refuses to talk to His brother?</a:t>
            </a:r>
          </a:p>
          <a:p>
            <a:r>
              <a:rPr lang="en-US" dirty="0" smtClean="0"/>
              <a:t>Will not forgive His brother?</a:t>
            </a:r>
          </a:p>
          <a:p>
            <a:r>
              <a:rPr lang="en-US" dirty="0" smtClean="0"/>
              <a:t>Slanders His brother?</a:t>
            </a:r>
            <a:endParaRPr lang="en-US" dirty="0"/>
          </a:p>
        </p:txBody>
      </p:sp>
      <p:cxnSp>
        <p:nvCxnSpPr>
          <p:cNvPr id="5" name="Straight Connector 4"/>
          <p:cNvCxnSpPr/>
          <p:nvPr/>
        </p:nvCxnSpPr>
        <p:spPr>
          <a:xfrm>
            <a:off x="1752600" y="4267200"/>
            <a:ext cx="6934200" cy="0"/>
          </a:xfrm>
          <a:prstGeom prst="line">
            <a:avLst/>
          </a:prstGeom>
        </p:spPr>
        <p:style>
          <a:lnRef idx="3">
            <a:schemeClr val="accent2"/>
          </a:lnRef>
          <a:fillRef idx="0">
            <a:schemeClr val="accent2"/>
          </a:fillRef>
          <a:effectRef idx="2">
            <a:schemeClr val="accent2"/>
          </a:effectRef>
          <a:fontRef idx="minor">
            <a:schemeClr val="tx1"/>
          </a:fontRef>
        </p:style>
      </p:cxnSp>
      <p:sp>
        <p:nvSpPr>
          <p:cNvPr id="6" name="TextBox 5"/>
          <p:cNvSpPr txBox="1"/>
          <p:nvPr/>
        </p:nvSpPr>
        <p:spPr>
          <a:xfrm>
            <a:off x="1752600" y="4648200"/>
            <a:ext cx="2738250" cy="1200329"/>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7200" b="1" spc="50" dirty="0" smtClean="0">
                <a:ln w="11430"/>
                <a:solidFill>
                  <a:schemeClr val="accent6">
                    <a:lumMod val="50000"/>
                  </a:schemeClr>
                </a:solidFill>
                <a:effectLst>
                  <a:outerShdw blurRad="76200" dist="50800" dir="5400000" algn="tl" rotWithShape="0">
                    <a:srgbClr val="000000">
                      <a:alpha val="65000"/>
                    </a:srgbClr>
                  </a:outerShdw>
                </a:effectLst>
                <a:latin typeface="Freestyle Script" panose="030804020302050B0404" pitchFamily="66" charset="0"/>
              </a:rPr>
              <a:t>= A LIAR</a:t>
            </a:r>
            <a:endParaRPr lang="en-US" sz="7200" b="1" spc="50" dirty="0">
              <a:ln w="11430"/>
              <a:solidFill>
                <a:schemeClr val="accent6">
                  <a:lumMod val="50000"/>
                </a:schemeClr>
              </a:solidFill>
              <a:effectLst>
                <a:outerShdw blurRad="76200" dist="50800" dir="5400000" algn="tl" rotWithShape="0">
                  <a:srgbClr val="000000">
                    <a:alpha val="65000"/>
                  </a:srgbClr>
                </a:outerShdw>
              </a:effectLst>
              <a:latin typeface="Freestyle Script" panose="030804020302050B0404" pitchFamily="66" charset="0"/>
            </a:endParaRPr>
          </a:p>
        </p:txBody>
      </p:sp>
      <p:sp>
        <p:nvSpPr>
          <p:cNvPr id="7" name="Rectangle 6"/>
          <p:cNvSpPr/>
          <p:nvPr/>
        </p:nvSpPr>
        <p:spPr>
          <a:xfrm>
            <a:off x="533400" y="5867400"/>
            <a:ext cx="8458200" cy="892552"/>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sz="2600" spc="-150" dirty="0" smtClean="0"/>
              <a:t>“Do not grumble against one another, brethren, lest you be condemned. Behold, the Judge is standing at the door!” (Jas. 5:9)</a:t>
            </a:r>
            <a:endParaRPr lang="en-US" sz="2600" spc="-150" dirty="0"/>
          </a:p>
        </p:txBody>
      </p:sp>
    </p:spTree>
    <p:extLst>
      <p:ext uri="{BB962C8B-B14F-4D97-AF65-F5344CB8AC3E}">
        <p14:creationId xmlns:p14="http://schemas.microsoft.com/office/powerpoint/2010/main" val="340700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teven\AppData\Local\Microsoft\Windows\Temporary Internet Files\Content.IE5\HZGYVHS3\MC91021639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9603" y="1219200"/>
            <a:ext cx="3837644" cy="33432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722313" y="152400"/>
            <a:ext cx="7772400" cy="1362075"/>
          </a:xfrm>
        </p:spPr>
        <p:txBody>
          <a:bodyPr>
            <a:normAutofit/>
          </a:bodyPr>
          <a:lstStyle/>
          <a:p>
            <a:r>
              <a:rPr lang="en-US" sz="5400" b="0" dirty="0" smtClean="0"/>
              <a:t>(E)</a:t>
            </a:r>
            <a:endParaRPr lang="en-US" sz="5400" b="0" dirty="0"/>
          </a:p>
        </p:txBody>
      </p:sp>
      <p:sp>
        <p:nvSpPr>
          <p:cNvPr id="5" name="Text Placeholder 4"/>
          <p:cNvSpPr>
            <a:spLocks noGrp="1"/>
          </p:cNvSpPr>
          <p:nvPr>
            <p:ph type="body" idx="1"/>
          </p:nvPr>
        </p:nvSpPr>
        <p:spPr/>
        <p:txBody>
          <a:bodyPr>
            <a:normAutofit/>
          </a:bodyPr>
          <a:lstStyle/>
          <a:p>
            <a:r>
              <a:rPr lang="en-US" sz="2800" dirty="0" smtClean="0"/>
              <a:t>One Who Does Not Believe</a:t>
            </a:r>
            <a:endParaRPr lang="en-US" sz="2800" dirty="0"/>
          </a:p>
        </p:txBody>
      </p:sp>
      <p:sp>
        <p:nvSpPr>
          <p:cNvPr id="6" name="TextBox 5"/>
          <p:cNvSpPr txBox="1"/>
          <p:nvPr/>
        </p:nvSpPr>
        <p:spPr>
          <a:xfrm>
            <a:off x="838200" y="1524000"/>
            <a:ext cx="8077200" cy="1295400"/>
          </a:xfrm>
          <a:prstGeom prst="rect">
            <a:avLst/>
          </a:prstGeom>
          <a:noFill/>
        </p:spPr>
        <p:txBody>
          <a:bodyPr wrap="none" rtlCol="0">
            <a:prstTxWarp prst="textTriangle">
              <a:avLst/>
            </a:prstTxWarp>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A BIBLE </a:t>
            </a: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LIAR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IS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endParaRPr>
          </a:p>
        </p:txBody>
      </p:sp>
    </p:spTree>
    <p:extLst>
      <p:ext uri="{BB962C8B-B14F-4D97-AF65-F5344CB8AC3E}">
        <p14:creationId xmlns:p14="http://schemas.microsoft.com/office/powerpoint/2010/main" val="132782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 John 2:22, 23</a:t>
            </a:r>
            <a:endParaRPr lang="en-US" dirty="0"/>
          </a:p>
        </p:txBody>
      </p:sp>
      <p:sp>
        <p:nvSpPr>
          <p:cNvPr id="5" name="Content Placeholder 4"/>
          <p:cNvSpPr>
            <a:spLocks noGrp="1"/>
          </p:cNvSpPr>
          <p:nvPr>
            <p:ph idx="1"/>
          </p:nvPr>
        </p:nvSpPr>
        <p:spPr>
          <a:prstGeom prst="horizontalScroll">
            <a:avLst/>
          </a:prstGeom>
          <a:ln>
            <a:solidFill>
              <a:schemeClr val="accent6">
                <a:lumMod val="50000"/>
              </a:schemeClr>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lstStyle/>
          <a:p>
            <a:pPr marL="0" indent="0">
              <a:buNone/>
            </a:pPr>
            <a:r>
              <a:rPr lang="en-US" dirty="0" smtClean="0"/>
              <a:t>22  Who is a liar but he who denies that Jesus is the Christ? He is antichrist who denies the Father and the Son.</a:t>
            </a:r>
          </a:p>
          <a:p>
            <a:pPr marL="0" indent="0">
              <a:buNone/>
            </a:pPr>
            <a:r>
              <a:rPr lang="en-US" dirty="0" smtClean="0"/>
              <a:t>23  Whoever denies the Son does not have the Father either; he who acknowledges the Son has the Father also.</a:t>
            </a:r>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1981200" y="2438400"/>
              <a:ext cx="1905000" cy="45719"/>
            </p14:xfrm>
          </p:contentPart>
        </mc:Choice>
        <mc:Fallback xmlns="">
          <p:pic>
            <p:nvPicPr>
              <p:cNvPr id="6" name="Ink 5"/>
              <p:cNvPicPr/>
              <p:nvPr/>
            </p:nvPicPr>
            <p:blipFill>
              <a:blip r:embed="rId4"/>
              <a:stretch>
                <a:fillRect/>
              </a:stretch>
            </p:blipFill>
            <p:spPr>
              <a:xfrm>
                <a:off x="1933323" y="2342282"/>
                <a:ext cx="2000754" cy="237955"/>
              </a:xfrm>
              <a:prstGeom prst="rect">
                <a:avLst/>
              </a:prstGeom>
            </p:spPr>
          </p:pic>
        </mc:Fallback>
      </mc:AlternateContent>
    </p:spTree>
    <p:extLst>
      <p:ext uri="{BB962C8B-B14F-4D97-AF65-F5344CB8AC3E}">
        <p14:creationId xmlns:p14="http://schemas.microsoft.com/office/powerpoint/2010/main" val="72384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1250"/>
                                        <p:tgtEl>
                                          <p:spTgt spid="5"/>
                                        </p:tgtEl>
                                      </p:cBhvr>
                                    </p:animEffect>
                                  </p:childTnLst>
                                </p:cTn>
                              </p:par>
                            </p:childTnLst>
                          </p:cTn>
                        </p:par>
                        <p:par>
                          <p:cTn id="8" fill="hold">
                            <p:stCondLst>
                              <p:cond delay="125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1 John 5:10</a:t>
            </a:r>
            <a:endParaRPr lang="en-US" dirty="0"/>
          </a:p>
        </p:txBody>
      </p:sp>
      <p:sp>
        <p:nvSpPr>
          <p:cNvPr id="7" name="Content Placeholder 6"/>
          <p:cNvSpPr>
            <a:spLocks noGrp="1"/>
          </p:cNvSpPr>
          <p:nvPr>
            <p:ph idx="1"/>
          </p:nvPr>
        </p:nvSpPr>
        <p:spPr>
          <a:xfrm>
            <a:off x="457200" y="1600201"/>
            <a:ext cx="8229600" cy="3429000"/>
          </a:xfrm>
          <a:prstGeom prst="verticalScroll">
            <a:avLst/>
          </a:prstGeom>
          <a:ln>
            <a:solidFill>
              <a:schemeClr val="accent6">
                <a:lumMod val="50000"/>
              </a:schemeClr>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lstStyle/>
          <a:p>
            <a:pPr marL="0" indent="0">
              <a:buNone/>
            </a:pPr>
            <a:r>
              <a:rPr lang="en-US" dirty="0" smtClean="0"/>
              <a:t>He who believes in the Son of God has the witness in himself; he who does not believe God has made Him a liar, because he has not believed the testimony that God has given of His Son.</a:t>
            </a:r>
            <a:endParaRPr lang="en-US" dirty="0"/>
          </a:p>
        </p:txBody>
      </p:sp>
      <p:sp>
        <p:nvSpPr>
          <p:cNvPr id="8" name="TextBox 7"/>
          <p:cNvSpPr txBox="1"/>
          <p:nvPr/>
        </p:nvSpPr>
        <p:spPr>
          <a:xfrm>
            <a:off x="1524001" y="5181600"/>
            <a:ext cx="6781800" cy="954107"/>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2800" dirty="0" smtClean="0"/>
              <a:t>“Certainly not! Indeed, let God be true but every man a liar.  …” (Rom. 3:4)</a:t>
            </a:r>
            <a:endParaRPr lang="en-US" sz="2800" dirty="0"/>
          </a:p>
        </p:txBody>
      </p:sp>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124200" y="3276600"/>
              <a:ext cx="3124200" cy="45719"/>
            </p14:xfrm>
          </p:contentPart>
        </mc:Choice>
        <mc:Fallback xmlns="">
          <p:pic>
            <p:nvPicPr>
              <p:cNvPr id="9" name="Ink 8"/>
              <p:cNvPicPr/>
              <p:nvPr/>
            </p:nvPicPr>
            <p:blipFill>
              <a:blip r:embed="rId4"/>
              <a:stretch>
                <a:fillRect/>
              </a:stretch>
            </p:blipFill>
            <p:spPr>
              <a:xfrm>
                <a:off x="3075958" y="3179719"/>
                <a:ext cx="3220684" cy="239480"/>
              </a:xfrm>
              <a:prstGeom prst="rect">
                <a:avLst/>
              </a:prstGeom>
            </p:spPr>
          </p:pic>
        </mc:Fallback>
      </mc:AlternateContent>
    </p:spTree>
    <p:extLst>
      <p:ext uri="{BB962C8B-B14F-4D97-AF65-F5344CB8AC3E}">
        <p14:creationId xmlns:p14="http://schemas.microsoft.com/office/powerpoint/2010/main" val="138671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1250"/>
                                        <p:tgtEl>
                                          <p:spTgt spid="7"/>
                                        </p:tgtEl>
                                      </p:cBhvr>
                                    </p:animEffect>
                                  </p:childTnLst>
                                </p:cTn>
                              </p:par>
                            </p:childTnLst>
                          </p:cTn>
                        </p:par>
                        <p:par>
                          <p:cTn id="8" fill="hold">
                            <p:stCondLst>
                              <p:cond delay="125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1143000"/>
          </a:xfrm>
        </p:spPr>
        <p:txBody>
          <a:bodyPr>
            <a:normAutofit fontScale="90000"/>
          </a:bodyPr>
          <a:lstStyle/>
          <a:p>
            <a:pPr algn="l"/>
            <a:r>
              <a:rPr lang="en-US" dirty="0" smtClean="0">
                <a:latin typeface="Arial Black" panose="020B0A04020102020204" pitchFamily="34" charset="0"/>
              </a:rPr>
              <a:t>Will You Believe</a:t>
            </a:r>
            <a:br>
              <a:rPr lang="en-US" dirty="0" smtClean="0">
                <a:latin typeface="Arial Black" panose="020B0A04020102020204" pitchFamily="34" charset="0"/>
              </a:rPr>
            </a:br>
            <a:r>
              <a:rPr lang="en-US" dirty="0" smtClean="0">
                <a:latin typeface="Arial Black" panose="020B0A04020102020204" pitchFamily="34" charset="0"/>
              </a:rPr>
              <a:t>The Testimony?</a:t>
            </a:r>
            <a:endParaRPr lang="en-US" dirty="0">
              <a:latin typeface="Arial Black" panose="020B0A04020102020204" pitchFamily="34" charset="0"/>
            </a:endParaRPr>
          </a:p>
        </p:txBody>
      </p:sp>
      <p:sp>
        <p:nvSpPr>
          <p:cNvPr id="3" name="Content Placeholder 2"/>
          <p:cNvSpPr>
            <a:spLocks noGrp="1"/>
          </p:cNvSpPr>
          <p:nvPr>
            <p:ph idx="1"/>
          </p:nvPr>
        </p:nvSpPr>
        <p:spPr>
          <a:xfrm>
            <a:off x="1371600" y="1600200"/>
            <a:ext cx="7315200" cy="4953000"/>
          </a:xfrm>
        </p:spPr>
        <p:txBody>
          <a:bodyPr>
            <a:normAutofit fontScale="92500" lnSpcReduction="10000"/>
          </a:bodyPr>
          <a:lstStyle/>
          <a:p>
            <a:r>
              <a:rPr lang="en-US" b="1" dirty="0" smtClean="0"/>
              <a:t>God has given us His Son (Jn. 3:16)</a:t>
            </a:r>
          </a:p>
          <a:p>
            <a:r>
              <a:rPr lang="en-US" b="1" dirty="0" smtClean="0"/>
              <a:t>We are to honor the Son just as we are to honor the Father (Jn. 5:23)</a:t>
            </a:r>
          </a:p>
          <a:p>
            <a:r>
              <a:rPr lang="en-US" b="1" dirty="0" smtClean="0"/>
              <a:t>The Son died to save us from sin (Rom. 8:3; 1 Jn. 4:10)</a:t>
            </a:r>
          </a:p>
          <a:p>
            <a:pPr lvl="1"/>
            <a:r>
              <a:rPr lang="en-US" b="1" dirty="0" smtClean="0"/>
              <a:t>“If we say that we have not sinned, we make Him a liar, and His word is not in us” (1 Jn. 1:10)</a:t>
            </a:r>
          </a:p>
          <a:p>
            <a:r>
              <a:rPr lang="en-US" b="1" dirty="0" smtClean="0"/>
              <a:t>Repentance and baptism in the name of Christ are for the remission of sins (Acts 2:38)</a:t>
            </a:r>
          </a:p>
        </p:txBody>
      </p:sp>
    </p:spTree>
    <p:extLst>
      <p:ext uri="{BB962C8B-B14F-4D97-AF65-F5344CB8AC3E}">
        <p14:creationId xmlns:p14="http://schemas.microsoft.com/office/powerpoint/2010/main" val="375957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Satan</a:t>
            </a:r>
            <a:r>
              <a:rPr lang="en-US" dirty="0" smtClean="0"/>
              <a:t>, The Father Of Lies</a:t>
            </a:r>
            <a:endParaRPr lang="en-US" dirty="0"/>
          </a:p>
        </p:txBody>
      </p:sp>
      <p:sp>
        <p:nvSpPr>
          <p:cNvPr id="3" name="Content Placeholder 2"/>
          <p:cNvSpPr>
            <a:spLocks noGrp="1"/>
          </p:cNvSpPr>
          <p:nvPr>
            <p:ph idx="1"/>
          </p:nvPr>
        </p:nvSpPr>
        <p:spPr>
          <a:xfrm>
            <a:off x="1371600" y="1874837"/>
            <a:ext cx="7315200" cy="4373563"/>
          </a:xfrm>
        </p:spPr>
        <p:txBody>
          <a:bodyPr/>
          <a:lstStyle/>
          <a:p>
            <a:pPr marL="0" indent="0">
              <a:buNone/>
            </a:pPr>
            <a:r>
              <a:rPr lang="en-US" dirty="0" smtClean="0"/>
              <a:t>“You are of your father the devil, and the desires of your father you want to do. He was a murderer from the beginning, and does not stand in the truth, because there is no truth in him. When he speaks a lie, he speaks from his own resources, for he is a liar and the father of it” (John 8:44)</a:t>
            </a:r>
          </a:p>
        </p:txBody>
      </p:sp>
    </p:spTree>
    <p:extLst>
      <p:ext uri="{BB962C8B-B14F-4D97-AF65-F5344CB8AC3E}">
        <p14:creationId xmlns:p14="http://schemas.microsoft.com/office/powerpoint/2010/main" val="129852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teven\AppData\Local\Microsoft\Windows\Temporary Internet Files\Content.IE5\HZGYVHS3\MC91021639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9603" y="1219200"/>
            <a:ext cx="3837644" cy="33432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94847" y="161925"/>
            <a:ext cx="7772400" cy="1362075"/>
          </a:xfrm>
        </p:spPr>
        <p:txBody>
          <a:bodyPr>
            <a:normAutofit/>
          </a:bodyPr>
          <a:lstStyle/>
          <a:p>
            <a:r>
              <a:rPr lang="en-US" sz="5400" b="0" dirty="0" smtClean="0"/>
              <a:t>(A)</a:t>
            </a:r>
            <a:endParaRPr lang="en-US" sz="5400" b="0" dirty="0"/>
          </a:p>
        </p:txBody>
      </p:sp>
      <p:sp>
        <p:nvSpPr>
          <p:cNvPr id="4" name="Text Placeholder 3"/>
          <p:cNvSpPr>
            <a:spLocks noGrp="1"/>
          </p:cNvSpPr>
          <p:nvPr>
            <p:ph type="body" idx="1"/>
          </p:nvPr>
        </p:nvSpPr>
        <p:spPr/>
        <p:txBody>
          <a:bodyPr>
            <a:normAutofit/>
          </a:bodyPr>
          <a:lstStyle/>
          <a:p>
            <a:r>
              <a:rPr lang="en-US" sz="2800" dirty="0" smtClean="0"/>
              <a:t>One Who Adds To The Word</a:t>
            </a:r>
            <a:endParaRPr lang="en-US" sz="2800" dirty="0"/>
          </a:p>
        </p:txBody>
      </p:sp>
      <p:sp>
        <p:nvSpPr>
          <p:cNvPr id="5" name="TextBox 4"/>
          <p:cNvSpPr txBox="1"/>
          <p:nvPr/>
        </p:nvSpPr>
        <p:spPr>
          <a:xfrm>
            <a:off x="838200" y="1524000"/>
            <a:ext cx="8077200" cy="1295400"/>
          </a:xfrm>
          <a:prstGeom prst="rect">
            <a:avLst/>
          </a:prstGeom>
          <a:noFill/>
        </p:spPr>
        <p:txBody>
          <a:bodyPr wrap="none" rtlCol="0">
            <a:prstTxWarp prst="textTriangle">
              <a:avLst/>
            </a:prstTxWarp>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A BIBLE </a:t>
            </a: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LIAR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IS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endParaRPr>
          </a:p>
        </p:txBody>
      </p:sp>
    </p:spTree>
    <p:extLst>
      <p:ext uri="{BB962C8B-B14F-4D97-AF65-F5344CB8AC3E}">
        <p14:creationId xmlns:p14="http://schemas.microsoft.com/office/powerpoint/2010/main" val="1604513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Proverbs 30:5, 6</a:t>
            </a:r>
            <a:endParaRPr lang="en-US" dirty="0"/>
          </a:p>
        </p:txBody>
      </p:sp>
      <p:sp>
        <p:nvSpPr>
          <p:cNvPr id="5" name="Content Placeholder 4"/>
          <p:cNvSpPr>
            <a:spLocks noGrp="1"/>
          </p:cNvSpPr>
          <p:nvPr>
            <p:ph idx="1"/>
          </p:nvPr>
        </p:nvSpPr>
        <p:spPr>
          <a:xfrm>
            <a:off x="457200" y="1600201"/>
            <a:ext cx="8229600" cy="2895599"/>
          </a:xfrm>
          <a:prstGeom prst="verticalScroll">
            <a:avLst/>
          </a:prstGeom>
          <a:ln>
            <a:solidFill>
              <a:schemeClr val="accent6">
                <a:lumMod val="50000"/>
              </a:schemeClr>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lstStyle/>
          <a:p>
            <a:pPr marL="0" indent="0">
              <a:buNone/>
            </a:pPr>
            <a:r>
              <a:rPr lang="en-US" dirty="0" smtClean="0"/>
              <a:t>5  Every word of God is pure; He is a shield to those who put their trust in Him.</a:t>
            </a:r>
          </a:p>
          <a:p>
            <a:pPr marL="0" indent="0">
              <a:buNone/>
            </a:pPr>
            <a:r>
              <a:rPr lang="en-US" dirty="0" smtClean="0"/>
              <a:t>6  Do not add to His words, Lest He rebuke you, and you be found a liar.</a:t>
            </a:r>
          </a:p>
        </p:txBody>
      </p:sp>
      <p:sp>
        <p:nvSpPr>
          <p:cNvPr id="6" name="Rectangle 5"/>
          <p:cNvSpPr/>
          <p:nvPr/>
        </p:nvSpPr>
        <p:spPr>
          <a:xfrm>
            <a:off x="1447800" y="5638800"/>
            <a:ext cx="6644706" cy="461665"/>
          </a:xfrm>
          <a:prstGeom prst="rect">
            <a:avLst/>
          </a:prstGeom>
        </p:spPr>
        <p:txBody>
          <a:bodyPr wrap="square">
            <a:spAutoFit/>
          </a:bodyPr>
          <a:lstStyle/>
          <a:p>
            <a:pPr algn="ctr"/>
            <a:r>
              <a:rPr lang="en-US" sz="2400" spc="-70" dirty="0" smtClean="0"/>
              <a:t>“Remove falsehood and lies far from me…” (Prov. 30:8)</a:t>
            </a:r>
            <a:endParaRPr lang="en-US" sz="2400" spc="-70" dirty="0"/>
          </a:p>
        </p:txBody>
      </p:sp>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1797219" y="3797094"/>
              <a:ext cx="3783960" cy="104400"/>
            </p14:xfrm>
          </p:contentPart>
        </mc:Choice>
        <mc:Fallback xmlns="">
          <p:pic>
            <p:nvPicPr>
              <p:cNvPr id="7" name="Ink 6"/>
              <p:cNvPicPr/>
              <p:nvPr/>
            </p:nvPicPr>
            <p:blipFill>
              <a:blip r:embed="rId4"/>
              <a:stretch>
                <a:fillRect/>
              </a:stretch>
            </p:blipFill>
            <p:spPr>
              <a:xfrm>
                <a:off x="1737099" y="3676854"/>
                <a:ext cx="3904200" cy="344520"/>
              </a:xfrm>
              <a:prstGeom prst="rect">
                <a:avLst/>
              </a:prstGeom>
            </p:spPr>
          </p:pic>
        </mc:Fallback>
      </mc:AlternateContent>
    </p:spTree>
    <p:extLst>
      <p:ext uri="{BB962C8B-B14F-4D97-AF65-F5344CB8AC3E}">
        <p14:creationId xmlns:p14="http://schemas.microsoft.com/office/powerpoint/2010/main" val="332351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1250"/>
                                        <p:tgtEl>
                                          <p:spTgt spid="5"/>
                                        </p:tgtEl>
                                      </p:cBhvr>
                                    </p:animEffect>
                                  </p:childTnLst>
                                </p:cTn>
                              </p:par>
                            </p:childTnLst>
                          </p:cTn>
                        </p:par>
                        <p:par>
                          <p:cTn id="8" fill="hold">
                            <p:stCondLst>
                              <p:cond delay="125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latin typeface="Aharoni" panose="02010803020104030203" pitchFamily="2" charset="-79"/>
                <a:cs typeface="Aharoni" panose="02010803020104030203" pitchFamily="2" charset="-79"/>
              </a:rPr>
              <a:t>What</a:t>
            </a:r>
            <a:r>
              <a:rPr lang="en-US" dirty="0" smtClean="0"/>
              <a:t> Are Those Who:</a:t>
            </a:r>
            <a:endParaRPr lang="en-US" dirty="0"/>
          </a:p>
        </p:txBody>
      </p:sp>
      <p:sp>
        <p:nvSpPr>
          <p:cNvPr id="3" name="Content Placeholder 2"/>
          <p:cNvSpPr>
            <a:spLocks noGrp="1"/>
          </p:cNvSpPr>
          <p:nvPr>
            <p:ph idx="1"/>
          </p:nvPr>
        </p:nvSpPr>
        <p:spPr>
          <a:xfrm>
            <a:off x="1371600" y="1600200"/>
            <a:ext cx="7315200" cy="4724400"/>
          </a:xfrm>
        </p:spPr>
        <p:txBody>
          <a:bodyPr>
            <a:normAutofit fontScale="92500" lnSpcReduction="10000"/>
          </a:bodyPr>
          <a:lstStyle/>
          <a:p>
            <a:r>
              <a:rPr lang="en-US" dirty="0" smtClean="0"/>
              <a:t>Add Mary as a mediator to Christ’s work?</a:t>
            </a:r>
          </a:p>
          <a:p>
            <a:r>
              <a:rPr lang="en-US" dirty="0" smtClean="0"/>
              <a:t>Add opinion/tradition to the gospel?</a:t>
            </a:r>
          </a:p>
          <a:p>
            <a:r>
              <a:rPr lang="en-US" dirty="0" smtClean="0"/>
              <a:t>Add instrumental music to New Testament worship?</a:t>
            </a:r>
          </a:p>
          <a:p>
            <a:r>
              <a:rPr lang="en-US" dirty="0" smtClean="0"/>
              <a:t>Add a social/recreational element to the work of the church</a:t>
            </a:r>
          </a:p>
          <a:p>
            <a:r>
              <a:rPr lang="en-US" dirty="0" smtClean="0"/>
              <a:t>Subtract the need to discipline the disorderly?</a:t>
            </a:r>
          </a:p>
          <a:p>
            <a:r>
              <a:rPr lang="en-US" dirty="0" smtClean="0"/>
              <a:t>Subtract baptism from the gospel message?</a:t>
            </a:r>
          </a:p>
        </p:txBody>
      </p:sp>
    </p:spTree>
    <p:extLst>
      <p:ext uri="{BB962C8B-B14F-4D97-AF65-F5344CB8AC3E}">
        <p14:creationId xmlns:p14="http://schemas.microsoft.com/office/powerpoint/2010/main" val="250961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Steven\AppData\Local\Microsoft\Windows\Temporary Internet Files\Content.IE5\HZGYVHS3\MC91021639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9603" y="1219200"/>
            <a:ext cx="3837644" cy="334327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594847" y="161925"/>
            <a:ext cx="7772400" cy="1362075"/>
          </a:xfrm>
        </p:spPr>
        <p:txBody>
          <a:bodyPr>
            <a:normAutofit/>
          </a:bodyPr>
          <a:lstStyle/>
          <a:p>
            <a:r>
              <a:rPr lang="en-US" sz="5400" b="0" dirty="0" smtClean="0"/>
              <a:t>(B)</a:t>
            </a:r>
            <a:endParaRPr lang="en-US" sz="5400" b="0" dirty="0"/>
          </a:p>
        </p:txBody>
      </p:sp>
      <p:sp>
        <p:nvSpPr>
          <p:cNvPr id="5" name="Text Placeholder 4"/>
          <p:cNvSpPr>
            <a:spLocks noGrp="1"/>
          </p:cNvSpPr>
          <p:nvPr>
            <p:ph type="body" idx="1"/>
          </p:nvPr>
        </p:nvSpPr>
        <p:spPr>
          <a:xfrm>
            <a:off x="722313" y="3529013"/>
            <a:ext cx="7772400" cy="1500187"/>
          </a:xfrm>
        </p:spPr>
        <p:txBody>
          <a:bodyPr>
            <a:normAutofit/>
          </a:bodyPr>
          <a:lstStyle/>
          <a:p>
            <a:r>
              <a:rPr lang="en-US" sz="2800" dirty="0" smtClean="0"/>
              <a:t>One Who Claims To Know God And Does Not Keep His Commandments</a:t>
            </a:r>
            <a:endParaRPr lang="en-US" sz="2800" dirty="0"/>
          </a:p>
        </p:txBody>
      </p:sp>
      <p:sp>
        <p:nvSpPr>
          <p:cNvPr id="6" name="TextBox 5"/>
          <p:cNvSpPr txBox="1"/>
          <p:nvPr/>
        </p:nvSpPr>
        <p:spPr>
          <a:xfrm>
            <a:off x="838200" y="1524000"/>
            <a:ext cx="8077200" cy="1295400"/>
          </a:xfrm>
          <a:prstGeom prst="rect">
            <a:avLst/>
          </a:prstGeom>
          <a:noFill/>
        </p:spPr>
        <p:txBody>
          <a:bodyPr wrap="none" rtlCol="0">
            <a:prstTxWarp prst="textTriangle">
              <a:avLst/>
            </a:prstTxWarp>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A BIBLE </a:t>
            </a: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LIAR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IS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endParaRPr>
          </a:p>
        </p:txBody>
      </p:sp>
    </p:spTree>
    <p:extLst>
      <p:ext uri="{BB962C8B-B14F-4D97-AF65-F5344CB8AC3E}">
        <p14:creationId xmlns:p14="http://schemas.microsoft.com/office/powerpoint/2010/main" val="14788689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 John 2:3, 4</a:t>
            </a:r>
            <a:endParaRPr lang="en-US" dirty="0"/>
          </a:p>
        </p:txBody>
      </p:sp>
      <p:sp>
        <p:nvSpPr>
          <p:cNvPr id="5" name="Content Placeholder 4"/>
          <p:cNvSpPr>
            <a:spLocks noGrp="1"/>
          </p:cNvSpPr>
          <p:nvPr>
            <p:ph idx="1"/>
          </p:nvPr>
        </p:nvSpPr>
        <p:spPr>
          <a:xfrm>
            <a:off x="457200" y="1600201"/>
            <a:ext cx="8229600" cy="3962400"/>
          </a:xfrm>
          <a:prstGeom prst="horizontalScroll">
            <a:avLst/>
          </a:prstGeom>
          <a:ln>
            <a:solidFill>
              <a:schemeClr val="accent6">
                <a:lumMod val="50000"/>
              </a:schemeClr>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lstStyle/>
          <a:p>
            <a:pPr marL="0" indent="0">
              <a:buNone/>
            </a:pPr>
            <a:r>
              <a:rPr lang="en-US" dirty="0" smtClean="0"/>
              <a:t>3  Now by this we know that we know Him, if we keep His commandments.</a:t>
            </a:r>
          </a:p>
          <a:p>
            <a:pPr marL="0" indent="0">
              <a:buNone/>
            </a:pPr>
            <a:r>
              <a:rPr lang="en-US" dirty="0" smtClean="0"/>
              <a:t>4  He who says, "I know Him," and does not keep His commandments, is a liar, and the truth is not in him.</a:t>
            </a:r>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5334000" y="3886200"/>
              <a:ext cx="1143000" cy="104400"/>
            </p14:xfrm>
          </p:contentPart>
        </mc:Choice>
        <mc:Fallback xmlns="">
          <p:pic>
            <p:nvPicPr>
              <p:cNvPr id="6" name="Ink 5"/>
              <p:cNvPicPr/>
              <p:nvPr/>
            </p:nvPicPr>
            <p:blipFill>
              <a:blip r:embed="rId4"/>
              <a:stretch>
                <a:fillRect/>
              </a:stretch>
            </p:blipFill>
            <p:spPr>
              <a:xfrm>
                <a:off x="5273880" y="3765905"/>
                <a:ext cx="1263240" cy="344990"/>
              </a:xfrm>
              <a:prstGeom prst="rect">
                <a:avLst/>
              </a:prstGeom>
            </p:spPr>
          </p:pic>
        </mc:Fallback>
      </mc:AlternateContent>
    </p:spTree>
    <p:extLst>
      <p:ext uri="{BB962C8B-B14F-4D97-AF65-F5344CB8AC3E}">
        <p14:creationId xmlns:p14="http://schemas.microsoft.com/office/powerpoint/2010/main" val="259091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1250"/>
                                        <p:tgtEl>
                                          <p:spTgt spid="5"/>
                                        </p:tgtEl>
                                      </p:cBhvr>
                                    </p:animEffect>
                                  </p:childTnLst>
                                </p:cTn>
                              </p:par>
                            </p:childTnLst>
                          </p:cTn>
                        </p:par>
                        <p:par>
                          <p:cTn id="8" fill="hold">
                            <p:stCondLst>
                              <p:cond delay="125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latin typeface="Aharoni" panose="02010803020104030203" pitchFamily="2" charset="-79"/>
                <a:cs typeface="Aharoni" panose="02010803020104030203" pitchFamily="2" charset="-79"/>
              </a:rPr>
              <a:t>What</a:t>
            </a:r>
            <a:r>
              <a:rPr lang="en-US" dirty="0" smtClean="0"/>
              <a:t> is the person who </a:t>
            </a:r>
            <a:br>
              <a:rPr lang="en-US" dirty="0" smtClean="0"/>
            </a:br>
            <a:r>
              <a:rPr lang="en-US" dirty="0" smtClean="0"/>
              <a:t>says “I Know Him,” but…</a:t>
            </a:r>
            <a:endParaRPr lang="en-US" dirty="0"/>
          </a:p>
        </p:txBody>
      </p:sp>
      <p:sp>
        <p:nvSpPr>
          <p:cNvPr id="3" name="Content Placeholder 2"/>
          <p:cNvSpPr>
            <a:spLocks noGrp="1"/>
          </p:cNvSpPr>
          <p:nvPr>
            <p:ph idx="1"/>
          </p:nvPr>
        </p:nvSpPr>
        <p:spPr>
          <a:xfrm>
            <a:off x="1295400" y="1600200"/>
            <a:ext cx="7391400" cy="4953000"/>
          </a:xfrm>
        </p:spPr>
        <p:txBody>
          <a:bodyPr>
            <a:normAutofit fontScale="92500" lnSpcReduction="20000"/>
          </a:bodyPr>
          <a:lstStyle/>
          <a:p>
            <a:r>
              <a:rPr lang="en-US" b="1" dirty="0" smtClean="0">
                <a:solidFill>
                  <a:srgbClr val="C00000"/>
                </a:solidFill>
                <a:effectLst>
                  <a:outerShdw blurRad="38100" dist="38100" dir="2700000" algn="tl">
                    <a:srgbClr val="000000">
                      <a:alpha val="43137"/>
                    </a:srgbClr>
                  </a:outerShdw>
                </a:effectLst>
              </a:rPr>
              <a:t>Has not repented (Acts 2:38)?</a:t>
            </a:r>
          </a:p>
          <a:p>
            <a:r>
              <a:rPr lang="en-US" b="1" dirty="0" smtClean="0">
                <a:solidFill>
                  <a:srgbClr val="C00000"/>
                </a:solidFill>
                <a:effectLst>
                  <a:outerShdw blurRad="38100" dist="38100" dir="2700000" algn="tl">
                    <a:srgbClr val="000000">
                      <a:alpha val="43137"/>
                    </a:srgbClr>
                  </a:outerShdw>
                </a:effectLst>
              </a:rPr>
              <a:t>Has not been immersed in water (Acts 8:38, 39)?</a:t>
            </a:r>
          </a:p>
          <a:p>
            <a:r>
              <a:rPr lang="en-US" b="1" dirty="0" smtClean="0">
                <a:solidFill>
                  <a:srgbClr val="C00000"/>
                </a:solidFill>
                <a:effectLst>
                  <a:outerShdw blurRad="38100" dist="38100" dir="2700000" algn="tl">
                    <a:srgbClr val="000000">
                      <a:alpha val="43137"/>
                    </a:srgbClr>
                  </a:outerShdw>
                </a:effectLst>
              </a:rPr>
              <a:t>Does not partake of the Lord’s Supper weekly (Acts 2:42; 20:7)?</a:t>
            </a:r>
          </a:p>
          <a:p>
            <a:r>
              <a:rPr lang="en-US" b="1" dirty="0" smtClean="0">
                <a:solidFill>
                  <a:srgbClr val="C00000"/>
                </a:solidFill>
                <a:effectLst>
                  <a:outerShdw blurRad="38100" dist="38100" dir="2700000" algn="tl">
                    <a:srgbClr val="000000">
                      <a:alpha val="43137"/>
                    </a:srgbClr>
                  </a:outerShdw>
                </a:effectLst>
              </a:rPr>
              <a:t>Does not give as he prospered with a joyful heart (2 Cor. 9:7)?</a:t>
            </a:r>
          </a:p>
          <a:p>
            <a:r>
              <a:rPr lang="en-US" b="1" dirty="0" smtClean="0">
                <a:solidFill>
                  <a:srgbClr val="C00000"/>
                </a:solidFill>
                <a:effectLst>
                  <a:outerShdw blurRad="38100" dist="38100" dir="2700000" algn="tl">
                    <a:srgbClr val="000000">
                      <a:alpha val="43137"/>
                    </a:srgbClr>
                  </a:outerShdw>
                </a:effectLst>
              </a:rPr>
              <a:t>Does not sing (Heb. 2:12)?</a:t>
            </a:r>
          </a:p>
          <a:p>
            <a:r>
              <a:rPr lang="en-US" b="1" dirty="0" smtClean="0">
                <a:solidFill>
                  <a:srgbClr val="C00000"/>
                </a:solidFill>
                <a:effectLst>
                  <a:outerShdw blurRad="38100" dist="38100" dir="2700000" algn="tl">
                    <a:srgbClr val="000000">
                      <a:alpha val="43137"/>
                    </a:srgbClr>
                  </a:outerShdw>
                </a:effectLst>
              </a:rPr>
              <a:t>Does not pray (Lk. 21:36; Acts 2:42)?</a:t>
            </a:r>
          </a:p>
          <a:p>
            <a:r>
              <a:rPr lang="en-US" b="1" dirty="0" smtClean="0">
                <a:solidFill>
                  <a:srgbClr val="C00000"/>
                </a:solidFill>
                <a:effectLst>
                  <a:outerShdw blurRad="38100" dist="38100" dir="2700000" algn="tl">
                    <a:srgbClr val="000000">
                      <a:alpha val="43137"/>
                    </a:srgbClr>
                  </a:outerShdw>
                </a:effectLst>
              </a:rPr>
              <a:t>Does not attend faithfully (Heb. 10:25; </a:t>
            </a:r>
            <a:br>
              <a:rPr lang="en-US" b="1" dirty="0" smtClean="0">
                <a:solidFill>
                  <a:srgbClr val="C00000"/>
                </a:solidFill>
                <a:effectLst>
                  <a:outerShdw blurRad="38100" dist="38100" dir="2700000" algn="tl">
                    <a:srgbClr val="000000">
                      <a:alpha val="43137"/>
                    </a:srgbClr>
                  </a:outerShdw>
                </a:effectLst>
              </a:rPr>
            </a:br>
            <a:r>
              <a:rPr lang="en-US" b="1" dirty="0" smtClean="0">
                <a:solidFill>
                  <a:srgbClr val="C00000"/>
                </a:solidFill>
                <a:effectLst>
                  <a:outerShdw blurRad="38100" dist="38100" dir="2700000" algn="tl">
                    <a:srgbClr val="000000">
                      <a:alpha val="43137"/>
                    </a:srgbClr>
                  </a:outerShdw>
                </a:effectLst>
              </a:rPr>
              <a:t>1 Cor. 11:18)?</a:t>
            </a:r>
          </a:p>
        </p:txBody>
      </p:sp>
    </p:spTree>
    <p:extLst>
      <p:ext uri="{BB962C8B-B14F-4D97-AF65-F5344CB8AC3E}">
        <p14:creationId xmlns:p14="http://schemas.microsoft.com/office/powerpoint/2010/main" val="211170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Steven\AppData\Local\Microsoft\Windows\Temporary Internet Files\Content.IE5\HZGYVHS3\MC91021639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9603" y="1219200"/>
            <a:ext cx="3837644" cy="334327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722313" y="152400"/>
            <a:ext cx="7772400" cy="1362075"/>
          </a:xfrm>
        </p:spPr>
        <p:txBody>
          <a:bodyPr>
            <a:normAutofit/>
          </a:bodyPr>
          <a:lstStyle/>
          <a:p>
            <a:r>
              <a:rPr lang="en-US" sz="5400" b="0" dirty="0" smtClean="0"/>
              <a:t>(C)</a:t>
            </a:r>
            <a:endParaRPr lang="en-US" sz="5400" b="0" dirty="0"/>
          </a:p>
        </p:txBody>
      </p:sp>
      <p:sp>
        <p:nvSpPr>
          <p:cNvPr id="7" name="Text Placeholder 6"/>
          <p:cNvSpPr>
            <a:spLocks noGrp="1"/>
          </p:cNvSpPr>
          <p:nvPr>
            <p:ph type="body" idx="1"/>
          </p:nvPr>
        </p:nvSpPr>
        <p:spPr>
          <a:xfrm>
            <a:off x="722313" y="3462338"/>
            <a:ext cx="7772400" cy="1500187"/>
          </a:xfrm>
        </p:spPr>
        <p:txBody>
          <a:bodyPr>
            <a:normAutofit/>
          </a:bodyPr>
          <a:lstStyle/>
          <a:p>
            <a:r>
              <a:rPr lang="en-US" sz="2800" dirty="0" smtClean="0"/>
              <a:t>One Who Claims To Have Fellowship With God And Walks In Darkness</a:t>
            </a:r>
            <a:endParaRPr lang="en-US" sz="2800" dirty="0"/>
          </a:p>
        </p:txBody>
      </p:sp>
      <p:sp>
        <p:nvSpPr>
          <p:cNvPr id="8" name="TextBox 7"/>
          <p:cNvSpPr txBox="1"/>
          <p:nvPr/>
        </p:nvSpPr>
        <p:spPr>
          <a:xfrm>
            <a:off x="838200" y="1524000"/>
            <a:ext cx="8077200" cy="1295400"/>
          </a:xfrm>
          <a:prstGeom prst="rect">
            <a:avLst/>
          </a:prstGeom>
          <a:noFill/>
        </p:spPr>
        <p:txBody>
          <a:bodyPr wrap="none" rtlCol="0">
            <a:prstTxWarp prst="textTriangle">
              <a:avLst/>
            </a:prstTxWarp>
            <a:sp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A BIBLE </a:t>
            </a: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LIAR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IS</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endParaRPr>
          </a:p>
        </p:txBody>
      </p:sp>
    </p:spTree>
    <p:extLst>
      <p:ext uri="{BB962C8B-B14F-4D97-AF65-F5344CB8AC3E}">
        <p14:creationId xmlns:p14="http://schemas.microsoft.com/office/powerpoint/2010/main" val="11787864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tiona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1682</TotalTime>
  <Words>927</Words>
  <Application>Microsoft Office PowerPoint</Application>
  <PresentationFormat>On-screen Show (4:3)</PresentationFormat>
  <Paragraphs>100</Paragraphs>
  <Slides>18</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Calibri</vt:lpstr>
      <vt:lpstr>Edwardian Script ITC</vt:lpstr>
      <vt:lpstr>Candara</vt:lpstr>
      <vt:lpstr>Aharoni</vt:lpstr>
      <vt:lpstr>Arial Black</vt:lpstr>
      <vt:lpstr>Freestyle Script</vt:lpstr>
      <vt:lpstr>Office Theme</vt:lpstr>
      <vt:lpstr>Stationary</vt:lpstr>
      <vt:lpstr>“Bible Liars”</vt:lpstr>
      <vt:lpstr>Satan, The Father Of Lies</vt:lpstr>
      <vt:lpstr>(A)</vt:lpstr>
      <vt:lpstr>Proverbs 30:5, 6</vt:lpstr>
      <vt:lpstr>What Are Those Who:</vt:lpstr>
      <vt:lpstr>(B)</vt:lpstr>
      <vt:lpstr>1 John 2:3, 4</vt:lpstr>
      <vt:lpstr>What is the person who  says “I Know Him,” but…</vt:lpstr>
      <vt:lpstr>(C)</vt:lpstr>
      <vt:lpstr>1 John 1:5-7</vt:lpstr>
      <vt:lpstr>PowerPoint Presentation</vt:lpstr>
      <vt:lpstr>(D)</vt:lpstr>
      <vt:lpstr>1 John 4:20, 21</vt:lpstr>
      <vt:lpstr>What Is The Brother Who</vt:lpstr>
      <vt:lpstr>(E)</vt:lpstr>
      <vt:lpstr>1 John 2:22, 23</vt:lpstr>
      <vt:lpstr>1 John 5:10</vt:lpstr>
      <vt:lpstr>Will You Believe The Testimony?</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“Bible Liars”</dc:title>
  <dc:creator>Steven J. Wallace</dc:creator>
  <cp:lastModifiedBy>Steven J. Wallace</cp:lastModifiedBy>
  <cp:revision>41</cp:revision>
  <dcterms:created xsi:type="dcterms:W3CDTF">2014-06-25T20:25:26Z</dcterms:created>
  <dcterms:modified xsi:type="dcterms:W3CDTF">2014-06-27T20:01:18Z</dcterms:modified>
</cp:coreProperties>
</file>